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0"/>
  </p:notesMasterIdLst>
  <p:handoutMasterIdLst>
    <p:handoutMasterId r:id="rId11"/>
  </p:handoutMasterIdLst>
  <p:sldIdLst>
    <p:sldId id="279" r:id="rId5"/>
    <p:sldId id="284" r:id="rId6"/>
    <p:sldId id="286" r:id="rId7"/>
    <p:sldId id="285" r:id="rId8"/>
    <p:sldId id="281" r:id="rId9"/>
  </p:sldIdLst>
  <p:sldSz cx="9906000" cy="6858000" type="A4"/>
  <p:notesSz cx="7315200" cy="96012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8B64E51-C32F-490A-AB06-A1FA09A0D81D}">
          <p14:sldIdLst>
            <p14:sldId id="279"/>
            <p14:sldId id="284"/>
          </p14:sldIdLst>
        </p14:section>
        <p14:section name="Content Options" id="{A3E03B2F-CFE5-45D7-8FCD-89068D7DB505}">
          <p14:sldIdLst>
            <p14:sldId id="286"/>
          </p14:sldIdLst>
        </p14:section>
        <p14:section name="Optional Tenure Pages" id="{C6F36050-FB61-4553-ABF5-1E09FDD3D758}">
          <p14:sldIdLst>
            <p14:sldId id="285"/>
          </p14:sldIdLst>
        </p14:section>
        <p14:section name="Back Page - Do Not Edit" id="{8A825543-AF86-494F-A98F-D7AF4AECBB14}">
          <p14:sldIdLst>
            <p14:sldId id="2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2200"/>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03" autoAdjust="0"/>
    <p:restoredTop sz="94673" autoAdjust="0"/>
  </p:normalViewPr>
  <p:slideViewPr>
    <p:cSldViewPr snapToGrid="0">
      <p:cViewPr varScale="1">
        <p:scale>
          <a:sx n="105" d="100"/>
          <a:sy n="105" d="100"/>
        </p:scale>
        <p:origin x="1350"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26" d="100"/>
        <a:sy n="126" d="100"/>
      </p:scale>
      <p:origin x="0" y="0"/>
    </p:cViewPr>
  </p:sorterViewPr>
  <p:notesViewPr>
    <p:cSldViewPr snapToGrid="0">
      <p:cViewPr varScale="1">
        <p:scale>
          <a:sx n="96" d="100"/>
          <a:sy n="96" d="100"/>
        </p:scale>
        <p:origin x="355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129C17-9205-4554-BF5C-070656C21699}"/>
              </a:ext>
            </a:extLst>
          </p:cNvPr>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B41E939-D5BE-4B7F-BCD2-05DCC4E5E8C7}"/>
              </a:ext>
            </a:extLst>
          </p:cNvPr>
          <p:cNvSpPr>
            <a:spLocks noGrp="1"/>
          </p:cNvSpPr>
          <p:nvPr>
            <p:ph type="dt" sz="quarter" idx="1"/>
          </p:nvPr>
        </p:nvSpPr>
        <p:spPr>
          <a:xfrm>
            <a:off x="4143588" y="0"/>
            <a:ext cx="3169920" cy="481728"/>
          </a:xfrm>
          <a:prstGeom prst="rect">
            <a:avLst/>
          </a:prstGeom>
        </p:spPr>
        <p:txBody>
          <a:bodyPr vert="horz" lIns="91440" tIns="45720" rIns="91440" bIns="45720" rtlCol="0"/>
          <a:lstStyle>
            <a:lvl1pPr algn="r">
              <a:defRPr sz="1200"/>
            </a:lvl1pPr>
          </a:lstStyle>
          <a:p>
            <a:pPr rtl="0"/>
            <a:fld id="{AB1389FC-84BB-41A0-BC92-057C08DC342F}" type="datetime1">
              <a:rPr lang="en-GB" smtClean="0"/>
              <a:t>30/04/2026</a:t>
            </a:fld>
            <a:endParaRPr lang="en-GB" dirty="0"/>
          </a:p>
        </p:txBody>
      </p:sp>
      <p:sp>
        <p:nvSpPr>
          <p:cNvPr id="4" name="Footer Placeholder 3">
            <a:extLst>
              <a:ext uri="{FF2B5EF4-FFF2-40B4-BE49-F238E27FC236}">
                <a16:creationId xmlns:a16="http://schemas.microsoft.com/office/drawing/2014/main" id="{F61800B1-1D76-46D4-ADAF-FD5EA7AFBE70}"/>
              </a:ext>
            </a:extLst>
          </p:cNvPr>
          <p:cNvSpPr>
            <a:spLocks noGrp="1"/>
          </p:cNvSpPr>
          <p:nvPr>
            <p:ph type="ftr" sz="quarter" idx="2"/>
          </p:nvPr>
        </p:nvSpPr>
        <p:spPr>
          <a:xfrm>
            <a:off x="0" y="9119475"/>
            <a:ext cx="3169920" cy="48172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FCBFA674-DC58-422B-8963-09FD1B05EDDB}"/>
              </a:ext>
            </a:extLst>
          </p:cNvPr>
          <p:cNvSpPr>
            <a:spLocks noGrp="1"/>
          </p:cNvSpPr>
          <p:nvPr>
            <p:ph type="sldNum" sz="quarter" idx="3"/>
          </p:nvPr>
        </p:nvSpPr>
        <p:spPr>
          <a:xfrm>
            <a:off x="4143588" y="9119475"/>
            <a:ext cx="3169920" cy="481727"/>
          </a:xfrm>
          <a:prstGeom prst="rect">
            <a:avLst/>
          </a:prstGeom>
        </p:spPr>
        <p:txBody>
          <a:bodyPr vert="horz" lIns="91440" tIns="45720" rIns="91440" bIns="45720" rtlCol="0" anchor="b"/>
          <a:lstStyle>
            <a:lvl1pPr algn="r">
              <a:defRPr sz="1200"/>
            </a:lvl1pPr>
          </a:lstStyle>
          <a:p>
            <a:pPr rtl="0"/>
            <a:fld id="{3A42FE58-2C2A-433E-A3EF-B39ACF97315A}" type="slidenum">
              <a:rPr lang="en-GB" smtClean="0"/>
              <a:t>‹#›</a:t>
            </a:fld>
            <a:endParaRPr lang="en-GB"/>
          </a:p>
        </p:txBody>
      </p:sp>
    </p:spTree>
    <p:extLst>
      <p:ext uri="{BB962C8B-B14F-4D97-AF65-F5344CB8AC3E}">
        <p14:creationId xmlns:p14="http://schemas.microsoft.com/office/powerpoint/2010/main" val="36635657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4143588" y="0"/>
            <a:ext cx="3169920" cy="481728"/>
          </a:xfrm>
          <a:prstGeom prst="rect">
            <a:avLst/>
          </a:prstGeom>
        </p:spPr>
        <p:txBody>
          <a:bodyPr vert="horz" lIns="91440" tIns="45720" rIns="91440" bIns="45720" rtlCol="0"/>
          <a:lstStyle>
            <a:lvl1pPr algn="r">
              <a:defRPr sz="1200"/>
            </a:lvl1pPr>
          </a:lstStyle>
          <a:p>
            <a:fld id="{4909B039-1C6C-4DB3-861A-76F1FF2AC578}" type="datetime1">
              <a:rPr lang="en-GB" noProof="0" smtClean="0"/>
              <a:pPr/>
              <a:t>30/04/2026</a:t>
            </a:fld>
            <a:endParaRPr lang="en-GB" noProof="0"/>
          </a:p>
        </p:txBody>
      </p:sp>
      <p:sp>
        <p:nvSpPr>
          <p:cNvPr id="4" name="Slide Image Placeholder 3"/>
          <p:cNvSpPr>
            <a:spLocks noGrp="1" noRot="1" noChangeAspect="1"/>
          </p:cNvSpPr>
          <p:nvPr>
            <p:ph type="sldImg" idx="2"/>
          </p:nvPr>
        </p:nvSpPr>
        <p:spPr>
          <a:xfrm>
            <a:off x="1317625" y="1200150"/>
            <a:ext cx="4679950" cy="3240088"/>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9119475"/>
            <a:ext cx="3169920" cy="48172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4143588" y="9119475"/>
            <a:ext cx="3169920" cy="481727"/>
          </a:xfrm>
          <a:prstGeom prst="rect">
            <a:avLst/>
          </a:prstGeom>
        </p:spPr>
        <p:txBody>
          <a:bodyPr vert="horz" lIns="91440" tIns="45720" rIns="91440" bIns="45720" rtlCol="0" anchor="b"/>
          <a:lstStyle>
            <a:lvl1pPr algn="r">
              <a:defRPr sz="1200"/>
            </a:lvl1pPr>
          </a:lstStyle>
          <a:p>
            <a:pPr rtl="0"/>
            <a:fld id="{F97DC217-DF71-1A49-B3EA-559F1F43B0FF}" type="slidenum">
              <a:rPr lang="en-GB" noProof="0" smtClean="0"/>
              <a:t>‹#›</a:t>
            </a:fld>
            <a:endParaRPr lang="en-GB" noProof="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1200150"/>
            <a:ext cx="4679950" cy="3240088"/>
          </a:xfrm>
        </p:spPr>
      </p:sp>
      <p:sp>
        <p:nvSpPr>
          <p:cNvPr id="3" name="Notes Placeholder 2"/>
          <p:cNvSpPr>
            <a:spLocks noGrp="1"/>
          </p:cNvSpPr>
          <p:nvPr>
            <p:ph type="body" idx="1"/>
          </p:nvPr>
        </p:nvSpPr>
        <p:spPr/>
        <p:txBody>
          <a:bodyPr/>
          <a:lstStyle/>
          <a:p>
            <a:r>
              <a:rPr lang="en-GB" dirty="0"/>
              <a:t>Subheadings: Tenorite (Body), Size 16, Colour #9d2200</a:t>
            </a:r>
          </a:p>
          <a:p>
            <a:r>
              <a:rPr lang="en-GB" dirty="0"/>
              <a:t>Text: Tenorite (Body), Size 12, Colour Black, Line spacing 1.18</a:t>
            </a:r>
          </a:p>
        </p:txBody>
      </p:sp>
      <p:sp>
        <p:nvSpPr>
          <p:cNvPr id="4" name="Slide Number Placeholder 3"/>
          <p:cNvSpPr>
            <a:spLocks noGrp="1"/>
          </p:cNvSpPr>
          <p:nvPr>
            <p:ph type="sldNum" sz="quarter" idx="5"/>
          </p:nvPr>
        </p:nvSpPr>
        <p:spPr/>
        <p:txBody>
          <a:bodyPr/>
          <a:lstStyle/>
          <a:p>
            <a:pPr rtl="0"/>
            <a:fld id="{F97DC217-DF71-1A49-B3EA-559F1F43B0FF}" type="slidenum">
              <a:rPr lang="en-GB" noProof="0" smtClean="0"/>
              <a:t>1</a:t>
            </a:fld>
            <a:endParaRPr lang="en-GB" noProof="0"/>
          </a:p>
        </p:txBody>
      </p:sp>
    </p:spTree>
    <p:extLst>
      <p:ext uri="{BB962C8B-B14F-4D97-AF65-F5344CB8AC3E}">
        <p14:creationId xmlns:p14="http://schemas.microsoft.com/office/powerpoint/2010/main" val="976333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1200150"/>
            <a:ext cx="4679950" cy="3240088"/>
          </a:xfrm>
        </p:spPr>
      </p:sp>
      <p:sp>
        <p:nvSpPr>
          <p:cNvPr id="3" name="Notes Placeholder 2"/>
          <p:cNvSpPr>
            <a:spLocks noGrp="1"/>
          </p:cNvSpPr>
          <p:nvPr>
            <p:ph type="body" idx="1"/>
          </p:nvPr>
        </p:nvSpPr>
        <p:spPr/>
        <p:txBody>
          <a:bodyPr/>
          <a:lstStyle/>
          <a:p>
            <a:r>
              <a:rPr lang="en-GB" dirty="0"/>
              <a:t>Subheadings: Tenorite (Body), Size 16, Colour #9d2200</a:t>
            </a:r>
          </a:p>
          <a:p>
            <a:r>
              <a:rPr lang="en-GB" dirty="0"/>
              <a:t>Text: Tenorite (Body), Size 12, Colour Black, Line spacing 1.18</a:t>
            </a:r>
          </a:p>
          <a:p>
            <a:endParaRPr lang="en-GB" dirty="0"/>
          </a:p>
        </p:txBody>
      </p:sp>
      <p:sp>
        <p:nvSpPr>
          <p:cNvPr id="4" name="Slide Number Placeholder 3"/>
          <p:cNvSpPr>
            <a:spLocks noGrp="1"/>
          </p:cNvSpPr>
          <p:nvPr>
            <p:ph type="sldNum" sz="quarter" idx="5"/>
          </p:nvPr>
        </p:nvSpPr>
        <p:spPr/>
        <p:txBody>
          <a:bodyPr/>
          <a:lstStyle/>
          <a:p>
            <a:pPr rtl="0"/>
            <a:fld id="{F97DC217-DF71-1A49-B3EA-559F1F43B0FF}" type="slidenum">
              <a:rPr lang="en-GB" noProof="0" smtClean="0"/>
              <a:t>2</a:t>
            </a:fld>
            <a:endParaRPr lang="en-GB" noProof="0"/>
          </a:p>
        </p:txBody>
      </p:sp>
    </p:spTree>
    <p:extLst>
      <p:ext uri="{BB962C8B-B14F-4D97-AF65-F5344CB8AC3E}">
        <p14:creationId xmlns:p14="http://schemas.microsoft.com/office/powerpoint/2010/main" val="2791593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1200150"/>
            <a:ext cx="4679950" cy="3240088"/>
          </a:xfrm>
        </p:spPr>
      </p:sp>
      <p:sp>
        <p:nvSpPr>
          <p:cNvPr id="3" name="Notes Placeholder 2"/>
          <p:cNvSpPr>
            <a:spLocks noGrp="1"/>
          </p:cNvSpPr>
          <p:nvPr>
            <p:ph type="body" idx="1"/>
          </p:nvPr>
        </p:nvSpPr>
        <p:spPr/>
        <p:txBody>
          <a:bodyPr/>
          <a:lstStyle/>
          <a:p>
            <a:r>
              <a:rPr lang="en-GB" dirty="0"/>
              <a:t>Subheadings: Tenorite (Body), Size 16, Colour #9d2200</a:t>
            </a:r>
          </a:p>
          <a:p>
            <a:r>
              <a:rPr lang="en-GB" dirty="0"/>
              <a:t>Text: Tenorite (Body), Size 12, Colour Black, Line spacing 1.18</a:t>
            </a:r>
          </a:p>
          <a:p>
            <a:endParaRPr lang="en-GB" dirty="0"/>
          </a:p>
        </p:txBody>
      </p:sp>
      <p:sp>
        <p:nvSpPr>
          <p:cNvPr id="4" name="Slide Number Placeholder 3"/>
          <p:cNvSpPr>
            <a:spLocks noGrp="1"/>
          </p:cNvSpPr>
          <p:nvPr>
            <p:ph type="sldNum" sz="quarter" idx="5"/>
          </p:nvPr>
        </p:nvSpPr>
        <p:spPr/>
        <p:txBody>
          <a:bodyPr/>
          <a:lstStyle/>
          <a:p>
            <a:pPr rtl="0"/>
            <a:fld id="{F97DC217-DF71-1A49-B3EA-559F1F43B0FF}" type="slidenum">
              <a:rPr lang="en-GB" noProof="0" smtClean="0"/>
              <a:t>3</a:t>
            </a:fld>
            <a:endParaRPr lang="en-GB" noProof="0"/>
          </a:p>
        </p:txBody>
      </p:sp>
    </p:spTree>
    <p:extLst>
      <p:ext uri="{BB962C8B-B14F-4D97-AF65-F5344CB8AC3E}">
        <p14:creationId xmlns:p14="http://schemas.microsoft.com/office/powerpoint/2010/main" val="2754359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1200150"/>
            <a:ext cx="4679950" cy="3240088"/>
          </a:xfrm>
        </p:spPr>
      </p:sp>
      <p:sp>
        <p:nvSpPr>
          <p:cNvPr id="3" name="Notes Placeholder 2"/>
          <p:cNvSpPr>
            <a:spLocks noGrp="1"/>
          </p:cNvSpPr>
          <p:nvPr>
            <p:ph type="body" idx="1"/>
          </p:nvPr>
        </p:nvSpPr>
        <p:spPr/>
        <p:txBody>
          <a:bodyPr/>
          <a:lstStyle/>
          <a:p>
            <a:r>
              <a:rPr lang="en-GB" dirty="0"/>
              <a:t>Subheadings: Tenorite (Body), Size 16, Colour #9d2200</a:t>
            </a:r>
          </a:p>
          <a:p>
            <a:r>
              <a:rPr lang="en-GB" dirty="0"/>
              <a:t>Text: Tenorite (Body), Size 12, Colour Black, Line spacing 1.18</a:t>
            </a:r>
          </a:p>
          <a:p>
            <a:endParaRPr lang="en-GB" dirty="0"/>
          </a:p>
        </p:txBody>
      </p:sp>
      <p:sp>
        <p:nvSpPr>
          <p:cNvPr id="4" name="Slide Number Placeholder 3"/>
          <p:cNvSpPr>
            <a:spLocks noGrp="1"/>
          </p:cNvSpPr>
          <p:nvPr>
            <p:ph type="sldNum" sz="quarter" idx="5"/>
          </p:nvPr>
        </p:nvSpPr>
        <p:spPr/>
        <p:txBody>
          <a:bodyPr/>
          <a:lstStyle/>
          <a:p>
            <a:pPr rtl="0"/>
            <a:fld id="{F97DC217-DF71-1A49-B3EA-559F1F43B0FF}" type="slidenum">
              <a:rPr lang="en-GB" noProof="0" smtClean="0"/>
              <a:t>4</a:t>
            </a:fld>
            <a:endParaRPr lang="en-GB" noProof="0"/>
          </a:p>
        </p:txBody>
      </p:sp>
    </p:spTree>
    <p:extLst>
      <p:ext uri="{BB962C8B-B14F-4D97-AF65-F5344CB8AC3E}">
        <p14:creationId xmlns:p14="http://schemas.microsoft.com/office/powerpoint/2010/main" val="3573500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1200150"/>
            <a:ext cx="4679950" cy="3240088"/>
          </a:xfrm>
        </p:spPr>
      </p:sp>
      <p:sp>
        <p:nvSpPr>
          <p:cNvPr id="3" name="Notes Placeholder 2"/>
          <p:cNvSpPr>
            <a:spLocks noGrp="1"/>
          </p:cNvSpPr>
          <p:nvPr>
            <p:ph type="body" idx="1"/>
          </p:nvPr>
        </p:nvSpPr>
        <p:spPr/>
        <p:txBody>
          <a:bodyPr/>
          <a:lstStyle/>
          <a:p>
            <a:r>
              <a:rPr lang="en-GB" dirty="0"/>
              <a:t>DO NOT EDIT THIS PAGE</a:t>
            </a:r>
          </a:p>
        </p:txBody>
      </p:sp>
      <p:sp>
        <p:nvSpPr>
          <p:cNvPr id="4" name="Slide Number Placeholder 3"/>
          <p:cNvSpPr>
            <a:spLocks noGrp="1"/>
          </p:cNvSpPr>
          <p:nvPr>
            <p:ph type="sldNum" sz="quarter" idx="5"/>
          </p:nvPr>
        </p:nvSpPr>
        <p:spPr/>
        <p:txBody>
          <a:bodyPr/>
          <a:lstStyle/>
          <a:p>
            <a:pPr rtl="0"/>
            <a:fld id="{F97DC217-DF71-1A49-B3EA-559F1F43B0FF}" type="slidenum">
              <a:rPr lang="en-GB" noProof="0" smtClean="0"/>
              <a:t>5</a:t>
            </a:fld>
            <a:endParaRPr lang="en-GB" noProof="0"/>
          </a:p>
        </p:txBody>
      </p:sp>
    </p:spTree>
    <p:extLst>
      <p:ext uri="{BB962C8B-B14F-4D97-AF65-F5344CB8AC3E}">
        <p14:creationId xmlns:p14="http://schemas.microsoft.com/office/powerpoint/2010/main" val="4086585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79249-FDC0-364D-A734-AE1DE1605D28}"/>
              </a:ext>
            </a:extLst>
          </p:cNvPr>
          <p:cNvSpPr>
            <a:spLocks noGrp="1" noRot="1" noMove="1" noResize="1" noEditPoints="1" noAdjustHandles="1" noChangeArrowheads="1" noChangeShapeType="1"/>
          </p:cNvSpPr>
          <p:nvPr userDrawn="1"/>
        </p:nvSpPr>
        <p:spPr>
          <a:xfrm>
            <a:off x="0" y="5424488"/>
            <a:ext cx="9906000" cy="1433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800" noProof="0"/>
          </a:p>
        </p:txBody>
      </p:sp>
      <p:sp>
        <p:nvSpPr>
          <p:cNvPr id="9" name="Freeform 8">
            <a:extLst>
              <a:ext uri="{FF2B5EF4-FFF2-40B4-BE49-F238E27FC236}">
                <a16:creationId xmlns:a16="http://schemas.microsoft.com/office/drawing/2014/main" id="{58080B3E-915C-2D4C-8608-596E1BFD6387}"/>
              </a:ext>
            </a:extLst>
          </p:cNvPr>
          <p:cNvSpPr>
            <a:spLocks noGrp="1" noRot="1" noMove="1" noResize="1" noEditPoints="1" noAdjustHandles="1" noChangeArrowheads="1" noChangeShapeType="1"/>
          </p:cNvSpPr>
          <p:nvPr userDrawn="1"/>
        </p:nvSpPr>
        <p:spPr>
          <a:xfrm>
            <a:off x="1" y="5739492"/>
            <a:ext cx="90878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8" name="Picture Placeholder 7">
            <a:extLst>
              <a:ext uri="{FF2B5EF4-FFF2-40B4-BE49-F238E27FC236}">
                <a16:creationId xmlns:a16="http://schemas.microsoft.com/office/drawing/2014/main" id="{7300ABFC-0A01-CF47-8CD2-8EC86B754D0C}"/>
              </a:ext>
            </a:extLst>
          </p:cNvPr>
          <p:cNvSpPr>
            <a:spLocks noGrp="1" noRot="1" noMove="1" noResize="1" noEditPoints="1" noAdjustHandles="1" noChangeArrowheads="1" noChangeShapeType="1"/>
          </p:cNvSpPr>
          <p:nvPr>
            <p:ph type="pic" sz="quarter" idx="10"/>
          </p:nvPr>
        </p:nvSpPr>
        <p:spPr>
          <a:xfrm>
            <a:off x="0" y="-1"/>
            <a:ext cx="9906000" cy="5485483"/>
          </a:xfrm>
        </p:spPr>
        <p:txBody>
          <a:bodyPr/>
          <a:lstStyle/>
          <a:p>
            <a:r>
              <a:rPr lang="en-US"/>
              <a:t>Click icon to add picture</a:t>
            </a:r>
            <a:endParaRPr lang="en-GB"/>
          </a:p>
        </p:txBody>
      </p:sp>
      <p:pic>
        <p:nvPicPr>
          <p:cNvPr id="18" name="Picture 17">
            <a:extLst>
              <a:ext uri="{FF2B5EF4-FFF2-40B4-BE49-F238E27FC236}">
                <a16:creationId xmlns:a16="http://schemas.microsoft.com/office/drawing/2014/main" id="{8F7B437C-F81B-7740-9836-1DCBFCEC9FA3}"/>
              </a:ext>
            </a:extLst>
          </p:cNvPr>
          <p:cNvPicPr>
            <a:picLocks noGrp="1" noRot="1" noChangeAspect="1" noMove="1" noResize="1" noEditPoints="1" noAdjustHandles="1" noChangeArrowheads="1" noChangeShapeType="1" noCrop="1"/>
          </p:cNvPicPr>
          <p:nvPr userDrawn="1"/>
        </p:nvPicPr>
        <p:blipFill>
          <a:blip r:embed="rId2"/>
          <a:srcRect/>
          <a:stretch/>
        </p:blipFill>
        <p:spPr>
          <a:xfrm>
            <a:off x="7210425" y="5532256"/>
            <a:ext cx="2779532" cy="1140107"/>
          </a:xfrm>
          <a:prstGeom prst="rect">
            <a:avLst/>
          </a:prstGeom>
        </p:spPr>
      </p:pic>
      <p:sp>
        <p:nvSpPr>
          <p:cNvPr id="40" name="Table Placeholder 39">
            <a:extLst>
              <a:ext uri="{FF2B5EF4-FFF2-40B4-BE49-F238E27FC236}">
                <a16:creationId xmlns:a16="http://schemas.microsoft.com/office/drawing/2014/main" id="{E089F847-4618-13BE-BAA5-3A316E1F26AD}"/>
              </a:ext>
            </a:extLst>
          </p:cNvPr>
          <p:cNvSpPr>
            <a:spLocks noGrp="1"/>
          </p:cNvSpPr>
          <p:nvPr>
            <p:ph type="tbl" sz="quarter" idx="20"/>
          </p:nvPr>
        </p:nvSpPr>
        <p:spPr>
          <a:xfrm>
            <a:off x="569848" y="5600628"/>
            <a:ext cx="7228119" cy="1118508"/>
          </a:xfrm>
        </p:spPr>
        <p:txBody>
          <a:bodyPr/>
          <a:lstStyle/>
          <a:p>
            <a:r>
              <a:rPr lang="en-US"/>
              <a:t>Click icon to add table</a:t>
            </a:r>
            <a:endParaRPr lang="en-GB" dirty="0"/>
          </a:p>
        </p:txBody>
      </p:sp>
    </p:spTree>
    <p:extLst>
      <p:ext uri="{BB962C8B-B14F-4D97-AF65-F5344CB8AC3E}">
        <p14:creationId xmlns:p14="http://schemas.microsoft.com/office/powerpoint/2010/main" val="2570270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mmary P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3C24C6A1-F908-4212-EED4-0DB304575EC2}"/>
              </a:ext>
            </a:extLst>
          </p:cNvPr>
          <p:cNvSpPr>
            <a:spLocks noGrp="1" noRot="1" noMove="1" noResize="1" noEditPoints="1" noAdjustHandles="1" noChangeArrowheads="1" noChangeShapeType="1"/>
          </p:cNvSpPr>
          <p:nvPr>
            <p:ph type="pic" sz="quarter" idx="10"/>
          </p:nvPr>
        </p:nvSpPr>
        <p:spPr>
          <a:xfrm>
            <a:off x="319236" y="144463"/>
            <a:ext cx="9267528" cy="4716462"/>
          </a:xfrm>
        </p:spPr>
        <p:txBody>
          <a:bodyPr/>
          <a:lstStyle/>
          <a:p>
            <a:r>
              <a:rPr lang="en-US"/>
              <a:t>Click icon to add picture</a:t>
            </a:r>
            <a:endParaRPr lang="en-GB"/>
          </a:p>
        </p:txBody>
      </p:sp>
      <p:sp>
        <p:nvSpPr>
          <p:cNvPr id="20" name="Text Placeholder 19">
            <a:extLst>
              <a:ext uri="{FF2B5EF4-FFF2-40B4-BE49-F238E27FC236}">
                <a16:creationId xmlns:a16="http://schemas.microsoft.com/office/drawing/2014/main" id="{E2ECE78C-D7F7-BAB2-BF1D-EA69AA423F8C}"/>
              </a:ext>
            </a:extLst>
          </p:cNvPr>
          <p:cNvSpPr>
            <a:spLocks noGrp="1" noRot="1" noMove="1" noResize="1" noEditPoints="1" noAdjustHandles="1" noChangeArrowheads="1" noChangeShapeType="1"/>
          </p:cNvSpPr>
          <p:nvPr>
            <p:ph type="body" sz="quarter" idx="12"/>
          </p:nvPr>
        </p:nvSpPr>
        <p:spPr>
          <a:xfrm>
            <a:off x="318592" y="5413879"/>
            <a:ext cx="9267527" cy="914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Box 20">
            <a:extLst>
              <a:ext uri="{FF2B5EF4-FFF2-40B4-BE49-F238E27FC236}">
                <a16:creationId xmlns:a16="http://schemas.microsoft.com/office/drawing/2014/main" id="{2FBD23DE-32AB-91DA-8C51-C34348ECD106}"/>
              </a:ext>
            </a:extLst>
          </p:cNvPr>
          <p:cNvSpPr txBox="1">
            <a:spLocks noGrp="1" noRot="1" noMove="1" noResize="1" noEditPoints="1" noAdjustHandles="1" noChangeArrowheads="1" noChangeShapeType="1"/>
          </p:cNvSpPr>
          <p:nvPr userDrawn="1"/>
        </p:nvSpPr>
        <p:spPr>
          <a:xfrm>
            <a:off x="318592" y="4993106"/>
            <a:ext cx="1959137" cy="338554"/>
          </a:xfrm>
          <a:prstGeom prst="rect">
            <a:avLst/>
          </a:prstGeom>
          <a:noFill/>
        </p:spPr>
        <p:txBody>
          <a:bodyPr wrap="square" rtlCol="0">
            <a:spAutoFit/>
          </a:bodyPr>
          <a:lstStyle/>
          <a:p>
            <a:r>
              <a:rPr lang="en-GB" sz="1600" dirty="0">
                <a:solidFill>
                  <a:srgbClr val="9D2200"/>
                </a:solidFill>
              </a:rPr>
              <a:t>Key Features</a:t>
            </a:r>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cation Pag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1B46A96-391E-A35D-7CD6-97463177FB1F}"/>
              </a:ext>
            </a:extLst>
          </p:cNvPr>
          <p:cNvSpPr>
            <a:spLocks noGrp="1" noRot="1" noMove="1" noResize="1" noEditPoints="1" noAdjustHandles="1" noChangeArrowheads="1" noChangeShapeType="1"/>
          </p:cNvSpPr>
          <p:nvPr>
            <p:ph type="pic" sz="quarter" idx="10" hasCustomPrompt="1"/>
          </p:nvPr>
        </p:nvSpPr>
        <p:spPr>
          <a:xfrm>
            <a:off x="4409093" y="1504198"/>
            <a:ext cx="4848523" cy="5016500"/>
          </a:xfrm>
          <a:ln>
            <a:solidFill>
              <a:srgbClr val="9D2200"/>
            </a:solidFill>
          </a:ln>
        </p:spPr>
        <p:txBody>
          <a:bodyPr/>
          <a:lstStyle>
            <a:lvl1pPr>
              <a:defRPr/>
            </a:lvl1pPr>
          </a:lstStyle>
          <a:p>
            <a:r>
              <a:rPr lang="en-GB" dirty="0"/>
              <a:t>Add Map</a:t>
            </a:r>
          </a:p>
        </p:txBody>
      </p:sp>
      <p:sp>
        <p:nvSpPr>
          <p:cNvPr id="10" name="Picture Placeholder 9">
            <a:extLst>
              <a:ext uri="{FF2B5EF4-FFF2-40B4-BE49-F238E27FC236}">
                <a16:creationId xmlns:a16="http://schemas.microsoft.com/office/drawing/2014/main" id="{B585036E-2574-A5C0-8F81-9D1D419C7091}"/>
              </a:ext>
            </a:extLst>
          </p:cNvPr>
          <p:cNvSpPr>
            <a:spLocks noGrp="1" noRot="1" noMove="1" noResize="1" noEditPoints="1" noAdjustHandles="1" noChangeArrowheads="1" noChangeShapeType="1"/>
          </p:cNvSpPr>
          <p:nvPr>
            <p:ph type="pic" sz="quarter" idx="11" hasCustomPrompt="1"/>
          </p:nvPr>
        </p:nvSpPr>
        <p:spPr>
          <a:xfrm>
            <a:off x="6686551" y="349251"/>
            <a:ext cx="2815729" cy="2538413"/>
          </a:xfrm>
          <a:ln w="28575">
            <a:solidFill>
              <a:srgbClr val="9D2200"/>
            </a:solidFill>
          </a:ln>
        </p:spPr>
        <p:txBody>
          <a:bodyPr/>
          <a:lstStyle>
            <a:lvl1pPr>
              <a:defRPr/>
            </a:lvl1pPr>
          </a:lstStyle>
          <a:p>
            <a:r>
              <a:rPr lang="en-GB" dirty="0"/>
              <a:t>Add Zoomed in Map</a:t>
            </a:r>
          </a:p>
        </p:txBody>
      </p:sp>
      <p:sp>
        <p:nvSpPr>
          <p:cNvPr id="16" name="Text Placeholder 15">
            <a:extLst>
              <a:ext uri="{FF2B5EF4-FFF2-40B4-BE49-F238E27FC236}">
                <a16:creationId xmlns:a16="http://schemas.microsoft.com/office/drawing/2014/main" id="{20FC20E4-0B66-73FE-571D-05D35CB7A1C4}"/>
              </a:ext>
            </a:extLst>
          </p:cNvPr>
          <p:cNvSpPr>
            <a:spLocks noGrp="1" noRot="1" noMove="1" noResize="1" noEditPoints="1" noAdjustHandles="1" noChangeArrowheads="1" noChangeShapeType="1"/>
          </p:cNvSpPr>
          <p:nvPr>
            <p:ph type="body" sz="quarter" idx="12"/>
          </p:nvPr>
        </p:nvSpPr>
        <p:spPr>
          <a:xfrm>
            <a:off x="273447" y="685800"/>
            <a:ext cx="3891459" cy="5835650"/>
          </a:xfrm>
        </p:spPr>
        <p:txBody>
          <a:bodyPr/>
          <a:lstStyle>
            <a:lvl5pPr algn="ju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Box 16">
            <a:extLst>
              <a:ext uri="{FF2B5EF4-FFF2-40B4-BE49-F238E27FC236}">
                <a16:creationId xmlns:a16="http://schemas.microsoft.com/office/drawing/2014/main" id="{1582B8DA-3A59-4DE0-AE44-125784B10C50}"/>
              </a:ext>
            </a:extLst>
          </p:cNvPr>
          <p:cNvSpPr txBox="1">
            <a:spLocks noGrp="1" noRot="1" noMove="1" noResize="1" noEditPoints="1" noAdjustHandles="1" noChangeArrowheads="1" noChangeShapeType="1"/>
          </p:cNvSpPr>
          <p:nvPr userDrawn="1"/>
        </p:nvSpPr>
        <p:spPr>
          <a:xfrm>
            <a:off x="273447" y="316468"/>
            <a:ext cx="1359088" cy="338554"/>
          </a:xfrm>
          <a:prstGeom prst="rect">
            <a:avLst/>
          </a:prstGeom>
          <a:noFill/>
        </p:spPr>
        <p:txBody>
          <a:bodyPr wrap="square" rtlCol="0">
            <a:spAutoFit/>
          </a:bodyPr>
          <a:lstStyle/>
          <a:p>
            <a:r>
              <a:rPr lang="en-GB" sz="1600" b="0" dirty="0">
                <a:solidFill>
                  <a:srgbClr val="9D2200"/>
                </a:solidFill>
              </a:rPr>
              <a:t>Location</a:t>
            </a:r>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055FD0FC-C8FF-6741-A364-A29CDC6F9495}"/>
              </a:ext>
            </a:extLst>
          </p:cNvPr>
          <p:cNvSpPr>
            <a:spLocks noGrp="1" noRot="1" noMove="1" noResize="1" noEditPoints="1" noAdjustHandles="1" noChangeArrowheads="1" noChangeShapeType="1"/>
          </p:cNvSpPr>
          <p:nvPr userDrawn="1"/>
        </p:nvSpPr>
        <p:spPr>
          <a:xfrm rot="5400000" flipH="1">
            <a:off x="-262940" y="5480635"/>
            <a:ext cx="1640305" cy="1114425"/>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22" name="Text Placeholder 21">
            <a:extLst>
              <a:ext uri="{FF2B5EF4-FFF2-40B4-BE49-F238E27FC236}">
                <a16:creationId xmlns:a16="http://schemas.microsoft.com/office/drawing/2014/main" id="{651E4FE5-0AC1-054A-4F35-9651001552CD}"/>
              </a:ext>
            </a:extLst>
          </p:cNvPr>
          <p:cNvSpPr>
            <a:spLocks noGrp="1" noRot="1" noMove="1" noResize="1" noEditPoints="1" noAdjustHandles="1" noChangeArrowheads="1" noChangeShapeType="1"/>
          </p:cNvSpPr>
          <p:nvPr>
            <p:ph type="body" sz="quarter" idx="12"/>
          </p:nvPr>
        </p:nvSpPr>
        <p:spPr>
          <a:xfrm>
            <a:off x="196056" y="204788"/>
            <a:ext cx="4618260" cy="6448424"/>
          </a:xfrm>
        </p:spPr>
        <p:txBody>
          <a:bodyPr/>
          <a:lstStyle>
            <a:lvl5pPr algn="ju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Picture Placeholder 18">
            <a:extLst>
              <a:ext uri="{FF2B5EF4-FFF2-40B4-BE49-F238E27FC236}">
                <a16:creationId xmlns:a16="http://schemas.microsoft.com/office/drawing/2014/main" id="{0BD9E7F6-0EEE-8CB0-65EC-62D2FE8E71A5}"/>
              </a:ext>
            </a:extLst>
          </p:cNvPr>
          <p:cNvSpPr>
            <a:spLocks noGrp="1" noRot="1" noMove="1" noResize="1" noEditPoints="1" noAdjustHandles="1" noChangeArrowheads="1" noChangeShapeType="1"/>
          </p:cNvSpPr>
          <p:nvPr>
            <p:ph type="pic" sz="quarter" idx="13"/>
          </p:nvPr>
        </p:nvSpPr>
        <p:spPr>
          <a:xfrm>
            <a:off x="4953000" y="3537284"/>
            <a:ext cx="4677696" cy="3115929"/>
          </a:xfrm>
        </p:spPr>
        <p:txBody>
          <a:bodyPr/>
          <a:lstStyle/>
          <a:p>
            <a:r>
              <a:rPr lang="en-US"/>
              <a:t>Click icon to add picture</a:t>
            </a:r>
            <a:endParaRPr lang="en-GB"/>
          </a:p>
        </p:txBody>
      </p:sp>
      <p:sp>
        <p:nvSpPr>
          <p:cNvPr id="4" name="Picture Placeholder 18">
            <a:extLst>
              <a:ext uri="{FF2B5EF4-FFF2-40B4-BE49-F238E27FC236}">
                <a16:creationId xmlns:a16="http://schemas.microsoft.com/office/drawing/2014/main" id="{7077B475-E8DD-F095-7456-44C0F496D59E}"/>
              </a:ext>
            </a:extLst>
          </p:cNvPr>
          <p:cNvSpPr>
            <a:spLocks noGrp="1" noRot="1" noMove="1" noResize="1" noEditPoints="1" noAdjustHandles="1" noChangeArrowheads="1" noChangeShapeType="1"/>
          </p:cNvSpPr>
          <p:nvPr>
            <p:ph type="pic" sz="quarter" idx="10"/>
          </p:nvPr>
        </p:nvSpPr>
        <p:spPr>
          <a:xfrm>
            <a:off x="4953000" y="204789"/>
            <a:ext cx="4677696" cy="3115929"/>
          </a:xfrm>
        </p:spPr>
        <p:txBody>
          <a:bodyPr/>
          <a:lstStyle/>
          <a:p>
            <a:r>
              <a:rPr lang="en-US"/>
              <a:t>Click icon to add picture</a:t>
            </a:r>
            <a:endParaRPr lang="en-GB"/>
          </a:p>
        </p:txBody>
      </p:sp>
    </p:spTree>
    <p:extLst>
      <p:ext uri="{BB962C8B-B14F-4D97-AF65-F5344CB8AC3E}">
        <p14:creationId xmlns:p14="http://schemas.microsoft.com/office/powerpoint/2010/main" val="2131912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055FD0FC-C8FF-6741-A364-A29CDC6F9495}"/>
              </a:ext>
            </a:extLst>
          </p:cNvPr>
          <p:cNvSpPr>
            <a:spLocks noGrp="1" noRot="1" noMove="1" noResize="1" noEditPoints="1" noAdjustHandles="1" noChangeArrowheads="1" noChangeShapeType="1"/>
          </p:cNvSpPr>
          <p:nvPr userDrawn="1"/>
        </p:nvSpPr>
        <p:spPr>
          <a:xfrm rot="5400000" flipH="1">
            <a:off x="-262940" y="5480637"/>
            <a:ext cx="1640305" cy="1114425"/>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22" name="Text Placeholder 21">
            <a:extLst>
              <a:ext uri="{FF2B5EF4-FFF2-40B4-BE49-F238E27FC236}">
                <a16:creationId xmlns:a16="http://schemas.microsoft.com/office/drawing/2014/main" id="{651E4FE5-0AC1-054A-4F35-9651001552CD}"/>
              </a:ext>
            </a:extLst>
          </p:cNvPr>
          <p:cNvSpPr>
            <a:spLocks noGrp="1" noRot="1" noMove="1" noResize="1" noEditPoints="1" noAdjustHandles="1" noChangeArrowheads="1" noChangeShapeType="1"/>
          </p:cNvSpPr>
          <p:nvPr>
            <p:ph type="body" sz="quarter" idx="12"/>
          </p:nvPr>
        </p:nvSpPr>
        <p:spPr>
          <a:xfrm>
            <a:off x="4586074" y="226623"/>
            <a:ext cx="5160665" cy="6234565"/>
          </a:xfrm>
        </p:spPr>
        <p:txBody>
          <a:bodyPr/>
          <a:lstStyle>
            <a:lvl4pPr algn="just">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Picture Placeholder 18">
            <a:extLst>
              <a:ext uri="{FF2B5EF4-FFF2-40B4-BE49-F238E27FC236}">
                <a16:creationId xmlns:a16="http://schemas.microsoft.com/office/drawing/2014/main" id="{3FEBA76B-D62F-8781-6E88-80BD2F437620}"/>
              </a:ext>
            </a:extLst>
          </p:cNvPr>
          <p:cNvSpPr>
            <a:spLocks noGrp="1" noRot="1" noMove="1" noResize="1" noEditPoints="1" noAdjustHandles="1" noChangeArrowheads="1" noChangeShapeType="1"/>
          </p:cNvSpPr>
          <p:nvPr>
            <p:ph type="pic" sz="quarter" idx="10"/>
          </p:nvPr>
        </p:nvSpPr>
        <p:spPr>
          <a:xfrm>
            <a:off x="341758" y="226623"/>
            <a:ext cx="4173831" cy="3032188"/>
          </a:xfrm>
        </p:spPr>
        <p:txBody>
          <a:bodyPr/>
          <a:lstStyle/>
          <a:p>
            <a:r>
              <a:rPr lang="en-US"/>
              <a:t>Click icon to add picture</a:t>
            </a:r>
            <a:endParaRPr lang="en-GB"/>
          </a:p>
        </p:txBody>
      </p:sp>
      <p:sp>
        <p:nvSpPr>
          <p:cNvPr id="3" name="Picture Placeholder 18">
            <a:extLst>
              <a:ext uri="{FF2B5EF4-FFF2-40B4-BE49-F238E27FC236}">
                <a16:creationId xmlns:a16="http://schemas.microsoft.com/office/drawing/2014/main" id="{C9538B10-6FC5-F7E4-DC9E-5840F05521E7}"/>
              </a:ext>
            </a:extLst>
          </p:cNvPr>
          <p:cNvSpPr>
            <a:spLocks noGrp="1" noRot="1" noMove="1" noResize="1" noEditPoints="1" noAdjustHandles="1" noChangeArrowheads="1" noChangeShapeType="1"/>
          </p:cNvSpPr>
          <p:nvPr>
            <p:ph type="pic" sz="quarter" idx="13"/>
          </p:nvPr>
        </p:nvSpPr>
        <p:spPr>
          <a:xfrm>
            <a:off x="341757" y="3429000"/>
            <a:ext cx="4173831" cy="3032188"/>
          </a:xfrm>
        </p:spPr>
        <p:txBody>
          <a:bodyPr/>
          <a:lstStyle/>
          <a:p>
            <a:r>
              <a:rPr lang="en-US"/>
              <a:t>Click icon to add picture</a:t>
            </a:r>
            <a:endParaRPr lang="en-GB" dirty="0"/>
          </a:p>
        </p:txBody>
      </p:sp>
    </p:spTree>
    <p:extLst>
      <p:ext uri="{BB962C8B-B14F-4D97-AF65-F5344CB8AC3E}">
        <p14:creationId xmlns:p14="http://schemas.microsoft.com/office/powerpoint/2010/main" val="453028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651E4FE5-0AC1-054A-4F35-9651001552CD}"/>
              </a:ext>
            </a:extLst>
          </p:cNvPr>
          <p:cNvSpPr>
            <a:spLocks noGrp="1" noRot="1" noMove="1" noResize="1" noEditPoints="1" noAdjustHandles="1" noChangeArrowheads="1" noChangeShapeType="1"/>
          </p:cNvSpPr>
          <p:nvPr>
            <p:ph type="body" sz="quarter" idx="12"/>
          </p:nvPr>
        </p:nvSpPr>
        <p:spPr>
          <a:xfrm>
            <a:off x="196056" y="3537284"/>
            <a:ext cx="4677696" cy="3115928"/>
          </a:xfrm>
        </p:spPr>
        <p:txBody>
          <a:bodyPr/>
          <a:lstStyle>
            <a:lvl4pPr algn="just">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21">
            <a:extLst>
              <a:ext uri="{FF2B5EF4-FFF2-40B4-BE49-F238E27FC236}">
                <a16:creationId xmlns:a16="http://schemas.microsoft.com/office/drawing/2014/main" id="{220375FC-A746-40CB-1164-5792FEE4B790}"/>
              </a:ext>
            </a:extLst>
          </p:cNvPr>
          <p:cNvSpPr>
            <a:spLocks noGrp="1" noRot="1" noMove="1" noResize="1" noEditPoints="1" noAdjustHandles="1" noChangeArrowheads="1" noChangeShapeType="1"/>
          </p:cNvSpPr>
          <p:nvPr>
            <p:ph type="body" sz="quarter" idx="14"/>
          </p:nvPr>
        </p:nvSpPr>
        <p:spPr>
          <a:xfrm>
            <a:off x="5032248" y="204788"/>
            <a:ext cx="4677696" cy="3115929"/>
          </a:xfrm>
        </p:spPr>
        <p:txBody>
          <a:bodyPr/>
          <a:lstStyle>
            <a:lvl4pPr algn="just">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reeform 4">
            <a:extLst>
              <a:ext uri="{FF2B5EF4-FFF2-40B4-BE49-F238E27FC236}">
                <a16:creationId xmlns:a16="http://schemas.microsoft.com/office/drawing/2014/main" id="{41AFD680-0A6C-0E30-EFFA-377B279C81CF}"/>
              </a:ext>
            </a:extLst>
          </p:cNvPr>
          <p:cNvSpPr>
            <a:spLocks noGrp="1" noRot="1" noMove="1" noResize="1" noEditPoints="1" noAdjustHandles="1" noChangeArrowheads="1" noChangeShapeType="1"/>
          </p:cNvSpPr>
          <p:nvPr userDrawn="1"/>
        </p:nvSpPr>
        <p:spPr>
          <a:xfrm rot="5400000" flipH="1">
            <a:off x="-262940" y="5480637"/>
            <a:ext cx="1640305" cy="1114425"/>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3" name="Picture Placeholder 18">
            <a:extLst>
              <a:ext uri="{FF2B5EF4-FFF2-40B4-BE49-F238E27FC236}">
                <a16:creationId xmlns:a16="http://schemas.microsoft.com/office/drawing/2014/main" id="{3D45E38A-9E73-6A03-CEAF-8DD24117E5E4}"/>
              </a:ext>
            </a:extLst>
          </p:cNvPr>
          <p:cNvSpPr>
            <a:spLocks noGrp="1" noRot="1" noMove="1" noResize="1" noEditPoints="1" noAdjustHandles="1" noChangeArrowheads="1" noChangeShapeType="1"/>
          </p:cNvSpPr>
          <p:nvPr>
            <p:ph type="pic" sz="quarter" idx="10"/>
          </p:nvPr>
        </p:nvSpPr>
        <p:spPr>
          <a:xfrm>
            <a:off x="196056" y="204788"/>
            <a:ext cx="4677696" cy="3115929"/>
          </a:xfrm>
        </p:spPr>
        <p:txBody>
          <a:bodyPr/>
          <a:lstStyle/>
          <a:p>
            <a:r>
              <a:rPr lang="en-US"/>
              <a:t>Click icon to add picture</a:t>
            </a:r>
            <a:endParaRPr lang="en-GB"/>
          </a:p>
        </p:txBody>
      </p:sp>
      <p:sp>
        <p:nvSpPr>
          <p:cNvPr id="7" name="Picture Placeholder 18">
            <a:extLst>
              <a:ext uri="{FF2B5EF4-FFF2-40B4-BE49-F238E27FC236}">
                <a16:creationId xmlns:a16="http://schemas.microsoft.com/office/drawing/2014/main" id="{69EE173B-DBA5-3E76-B588-4824D5E0160C}"/>
              </a:ext>
            </a:extLst>
          </p:cNvPr>
          <p:cNvSpPr>
            <a:spLocks noGrp="1" noRot="1" noMove="1" noResize="1" noEditPoints="1" noAdjustHandles="1" noChangeArrowheads="1" noChangeShapeType="1"/>
          </p:cNvSpPr>
          <p:nvPr>
            <p:ph type="pic" sz="quarter" idx="15"/>
          </p:nvPr>
        </p:nvSpPr>
        <p:spPr>
          <a:xfrm>
            <a:off x="5032248" y="3537285"/>
            <a:ext cx="4677696" cy="3115929"/>
          </a:xfrm>
        </p:spPr>
        <p:txBody>
          <a:bodyPr/>
          <a:lstStyle/>
          <a:p>
            <a:r>
              <a:rPr lang="en-US"/>
              <a:t>Click icon to add picture</a:t>
            </a:r>
            <a:endParaRPr lang="en-GB"/>
          </a:p>
        </p:txBody>
      </p:sp>
    </p:spTree>
    <p:extLst>
      <p:ext uri="{BB962C8B-B14F-4D97-AF65-F5344CB8AC3E}">
        <p14:creationId xmlns:p14="http://schemas.microsoft.com/office/powerpoint/2010/main" val="334539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651E4FE5-0AC1-054A-4F35-9651001552CD}"/>
              </a:ext>
            </a:extLst>
          </p:cNvPr>
          <p:cNvSpPr>
            <a:spLocks noGrp="1" noRot="1" noMove="1" noResize="1" noEditPoints="1" noAdjustHandles="1" noChangeArrowheads="1" noChangeShapeType="1"/>
          </p:cNvSpPr>
          <p:nvPr>
            <p:ph type="body" sz="quarter" idx="12"/>
          </p:nvPr>
        </p:nvSpPr>
        <p:spPr>
          <a:xfrm>
            <a:off x="196056" y="3537285"/>
            <a:ext cx="4677695" cy="3115929"/>
          </a:xfrm>
        </p:spPr>
        <p:txBody>
          <a:bodyPr/>
          <a:lstStyle>
            <a:lvl4pPr algn="just">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Freeform 4">
            <a:extLst>
              <a:ext uri="{FF2B5EF4-FFF2-40B4-BE49-F238E27FC236}">
                <a16:creationId xmlns:a16="http://schemas.microsoft.com/office/drawing/2014/main" id="{12601109-1E15-31A6-B9CC-2D623D967569}"/>
              </a:ext>
            </a:extLst>
          </p:cNvPr>
          <p:cNvSpPr>
            <a:spLocks noGrp="1" noRot="1" noMove="1" noResize="1" noEditPoints="1" noAdjustHandles="1" noChangeArrowheads="1" noChangeShapeType="1"/>
          </p:cNvSpPr>
          <p:nvPr userDrawn="1"/>
        </p:nvSpPr>
        <p:spPr>
          <a:xfrm rot="5400000" flipH="1">
            <a:off x="-262940" y="5480637"/>
            <a:ext cx="1640305" cy="1114425"/>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5" name="Picture Placeholder 18">
            <a:extLst>
              <a:ext uri="{FF2B5EF4-FFF2-40B4-BE49-F238E27FC236}">
                <a16:creationId xmlns:a16="http://schemas.microsoft.com/office/drawing/2014/main" id="{4F23DB2D-6BCC-2DED-2C2B-ABB18287D27D}"/>
              </a:ext>
            </a:extLst>
          </p:cNvPr>
          <p:cNvSpPr>
            <a:spLocks noGrp="1" noRot="1" noMove="1" noResize="1" noEditPoints="1" noAdjustHandles="1" noChangeArrowheads="1" noChangeShapeType="1"/>
          </p:cNvSpPr>
          <p:nvPr>
            <p:ph type="pic" sz="quarter" idx="16"/>
          </p:nvPr>
        </p:nvSpPr>
        <p:spPr>
          <a:xfrm>
            <a:off x="5032250" y="204787"/>
            <a:ext cx="4677696" cy="3115929"/>
          </a:xfrm>
        </p:spPr>
        <p:txBody>
          <a:bodyPr/>
          <a:lstStyle/>
          <a:p>
            <a:r>
              <a:rPr lang="en-US"/>
              <a:t>Click icon to add picture</a:t>
            </a:r>
            <a:endParaRPr lang="en-GB"/>
          </a:p>
        </p:txBody>
      </p:sp>
      <p:sp>
        <p:nvSpPr>
          <p:cNvPr id="7" name="Picture Placeholder 18">
            <a:extLst>
              <a:ext uri="{FF2B5EF4-FFF2-40B4-BE49-F238E27FC236}">
                <a16:creationId xmlns:a16="http://schemas.microsoft.com/office/drawing/2014/main" id="{0AF79718-2767-BFDF-62FD-36662EA7D7EA}"/>
              </a:ext>
            </a:extLst>
          </p:cNvPr>
          <p:cNvSpPr>
            <a:spLocks noGrp="1" noRot="1" noMove="1" noResize="1" noEditPoints="1" noAdjustHandles="1" noChangeArrowheads="1" noChangeShapeType="1"/>
          </p:cNvSpPr>
          <p:nvPr>
            <p:ph type="pic" sz="quarter" idx="17"/>
          </p:nvPr>
        </p:nvSpPr>
        <p:spPr>
          <a:xfrm>
            <a:off x="5032250" y="3537285"/>
            <a:ext cx="4677696" cy="3115929"/>
          </a:xfrm>
        </p:spPr>
        <p:txBody>
          <a:bodyPr/>
          <a:lstStyle/>
          <a:p>
            <a:r>
              <a:rPr lang="en-US"/>
              <a:t>Click icon to add picture</a:t>
            </a:r>
            <a:endParaRPr lang="en-GB"/>
          </a:p>
        </p:txBody>
      </p:sp>
      <p:sp>
        <p:nvSpPr>
          <p:cNvPr id="8" name="Picture Placeholder 18">
            <a:extLst>
              <a:ext uri="{FF2B5EF4-FFF2-40B4-BE49-F238E27FC236}">
                <a16:creationId xmlns:a16="http://schemas.microsoft.com/office/drawing/2014/main" id="{6656AA25-DD47-A487-998B-8CCBFE8C66D1}"/>
              </a:ext>
            </a:extLst>
          </p:cNvPr>
          <p:cNvSpPr>
            <a:spLocks noGrp="1" noRot="1" noMove="1" noResize="1" noEditPoints="1" noAdjustHandles="1" noChangeArrowheads="1" noChangeShapeType="1"/>
          </p:cNvSpPr>
          <p:nvPr>
            <p:ph type="pic" sz="quarter" idx="10"/>
          </p:nvPr>
        </p:nvSpPr>
        <p:spPr>
          <a:xfrm>
            <a:off x="196056" y="204788"/>
            <a:ext cx="4677696" cy="3115929"/>
          </a:xfrm>
        </p:spPr>
        <p:txBody>
          <a:bodyPr/>
          <a:lstStyle/>
          <a:p>
            <a:r>
              <a:rPr lang="en-US"/>
              <a:t>Click icon to add picture</a:t>
            </a:r>
            <a:endParaRPr lang="en-GB"/>
          </a:p>
        </p:txBody>
      </p:sp>
    </p:spTree>
    <p:extLst>
      <p:ext uri="{BB962C8B-B14F-4D97-AF65-F5344CB8AC3E}">
        <p14:creationId xmlns:p14="http://schemas.microsoft.com/office/powerpoint/2010/main" val="3997492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651E4FE5-0AC1-054A-4F35-9651001552CD}"/>
              </a:ext>
            </a:extLst>
          </p:cNvPr>
          <p:cNvSpPr>
            <a:spLocks noGrp="1" noRot="1" noMove="1" noResize="1" noEditPoints="1" noAdjustHandles="1" noChangeArrowheads="1" noChangeShapeType="1"/>
          </p:cNvSpPr>
          <p:nvPr>
            <p:ph type="body" sz="quarter" idx="12"/>
          </p:nvPr>
        </p:nvSpPr>
        <p:spPr>
          <a:xfrm>
            <a:off x="5074088" y="204787"/>
            <a:ext cx="4635856" cy="3115929"/>
          </a:xfrm>
        </p:spPr>
        <p:txBody>
          <a:bodyPr/>
          <a:lstStyle>
            <a:lvl3pPr algn="just">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Freeform 4">
            <a:extLst>
              <a:ext uri="{FF2B5EF4-FFF2-40B4-BE49-F238E27FC236}">
                <a16:creationId xmlns:a16="http://schemas.microsoft.com/office/drawing/2014/main" id="{B84AA68F-FC4C-5BC5-CAA7-F3D930251DAB}"/>
              </a:ext>
            </a:extLst>
          </p:cNvPr>
          <p:cNvSpPr>
            <a:spLocks noGrp="1" noRot="1" noMove="1" noResize="1" noEditPoints="1" noAdjustHandles="1" noChangeArrowheads="1" noChangeShapeType="1"/>
          </p:cNvSpPr>
          <p:nvPr userDrawn="1"/>
        </p:nvSpPr>
        <p:spPr>
          <a:xfrm rot="16200000" flipH="1">
            <a:off x="8528635" y="262940"/>
            <a:ext cx="1640305" cy="1114425"/>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7" name="Picture Placeholder 18">
            <a:extLst>
              <a:ext uri="{FF2B5EF4-FFF2-40B4-BE49-F238E27FC236}">
                <a16:creationId xmlns:a16="http://schemas.microsoft.com/office/drawing/2014/main" id="{4998F4FE-2C32-3584-F6DE-E77E272DC07A}"/>
              </a:ext>
            </a:extLst>
          </p:cNvPr>
          <p:cNvSpPr>
            <a:spLocks noGrp="1" noRot="1" noMove="1" noResize="1" noEditPoints="1" noAdjustHandles="1" noChangeArrowheads="1" noChangeShapeType="1"/>
          </p:cNvSpPr>
          <p:nvPr>
            <p:ph type="pic" sz="quarter" idx="10"/>
          </p:nvPr>
        </p:nvSpPr>
        <p:spPr>
          <a:xfrm>
            <a:off x="196056" y="204788"/>
            <a:ext cx="4677696" cy="3115929"/>
          </a:xfrm>
        </p:spPr>
        <p:txBody>
          <a:bodyPr/>
          <a:lstStyle/>
          <a:p>
            <a:r>
              <a:rPr lang="en-US"/>
              <a:t>Click icon to add picture</a:t>
            </a:r>
            <a:endParaRPr lang="en-GB"/>
          </a:p>
        </p:txBody>
      </p:sp>
      <p:sp>
        <p:nvSpPr>
          <p:cNvPr id="8" name="Picture Placeholder 18">
            <a:extLst>
              <a:ext uri="{FF2B5EF4-FFF2-40B4-BE49-F238E27FC236}">
                <a16:creationId xmlns:a16="http://schemas.microsoft.com/office/drawing/2014/main" id="{F643D5E3-1ADE-7EE5-81D8-5F7CF856F8C9}"/>
              </a:ext>
            </a:extLst>
          </p:cNvPr>
          <p:cNvSpPr>
            <a:spLocks noGrp="1" noRot="1" noMove="1" noResize="1" noEditPoints="1" noAdjustHandles="1" noChangeArrowheads="1" noChangeShapeType="1"/>
          </p:cNvSpPr>
          <p:nvPr>
            <p:ph type="pic" sz="quarter" idx="16"/>
          </p:nvPr>
        </p:nvSpPr>
        <p:spPr>
          <a:xfrm>
            <a:off x="196056" y="3537285"/>
            <a:ext cx="4677696" cy="3115929"/>
          </a:xfrm>
        </p:spPr>
        <p:txBody>
          <a:bodyPr/>
          <a:lstStyle/>
          <a:p>
            <a:r>
              <a:rPr lang="en-US"/>
              <a:t>Click icon to add picture</a:t>
            </a:r>
            <a:endParaRPr lang="en-GB"/>
          </a:p>
        </p:txBody>
      </p:sp>
      <p:sp>
        <p:nvSpPr>
          <p:cNvPr id="9" name="Picture Placeholder 18">
            <a:extLst>
              <a:ext uri="{FF2B5EF4-FFF2-40B4-BE49-F238E27FC236}">
                <a16:creationId xmlns:a16="http://schemas.microsoft.com/office/drawing/2014/main" id="{0D75682B-BDC3-C6D6-4883-339F9BFC0071}"/>
              </a:ext>
            </a:extLst>
          </p:cNvPr>
          <p:cNvSpPr>
            <a:spLocks noGrp="1" noRot="1" noMove="1" noResize="1" noEditPoints="1" noAdjustHandles="1" noChangeArrowheads="1" noChangeShapeType="1"/>
          </p:cNvSpPr>
          <p:nvPr>
            <p:ph type="pic" sz="quarter" idx="17"/>
          </p:nvPr>
        </p:nvSpPr>
        <p:spPr>
          <a:xfrm>
            <a:off x="5074088" y="3537285"/>
            <a:ext cx="4677696" cy="3115929"/>
          </a:xfrm>
        </p:spPr>
        <p:txBody>
          <a:bodyPr/>
          <a:lstStyle/>
          <a:p>
            <a:r>
              <a:rPr lang="en-US"/>
              <a:t>Click icon to add picture</a:t>
            </a:r>
            <a:endParaRPr lang="en-GB"/>
          </a:p>
        </p:txBody>
      </p:sp>
    </p:spTree>
    <p:extLst>
      <p:ext uri="{BB962C8B-B14F-4D97-AF65-F5344CB8AC3E}">
        <p14:creationId xmlns:p14="http://schemas.microsoft.com/office/powerpoint/2010/main" val="2691871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651E4FE5-0AC1-054A-4F35-9651001552CD}"/>
              </a:ext>
            </a:extLst>
          </p:cNvPr>
          <p:cNvSpPr>
            <a:spLocks noGrp="1" noRot="1" noMove="1" noResize="1" noEditPoints="1" noAdjustHandles="1" noChangeArrowheads="1" noChangeShapeType="1"/>
          </p:cNvSpPr>
          <p:nvPr>
            <p:ph type="body" sz="quarter" idx="12"/>
          </p:nvPr>
        </p:nvSpPr>
        <p:spPr>
          <a:xfrm>
            <a:off x="196056" y="3429001"/>
            <a:ext cx="9513889" cy="3068053"/>
          </a:xfrm>
        </p:spPr>
        <p:txBody>
          <a:bodyPr/>
          <a:lstStyle>
            <a:lvl5pPr algn="ju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reeform 4">
            <a:extLst>
              <a:ext uri="{FF2B5EF4-FFF2-40B4-BE49-F238E27FC236}">
                <a16:creationId xmlns:a16="http://schemas.microsoft.com/office/drawing/2014/main" id="{73BB99AA-FCC5-E9B0-8969-D0F46B867A11}"/>
              </a:ext>
            </a:extLst>
          </p:cNvPr>
          <p:cNvSpPr>
            <a:spLocks noGrp="1" noRot="1" noMove="1" noResize="1" noEditPoints="1" noAdjustHandles="1" noChangeArrowheads="1" noChangeShapeType="1"/>
          </p:cNvSpPr>
          <p:nvPr userDrawn="1"/>
        </p:nvSpPr>
        <p:spPr>
          <a:xfrm flipH="1">
            <a:off x="8573252" y="5486400"/>
            <a:ext cx="1332748" cy="1371600"/>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4" name="Picture Placeholder 18">
            <a:extLst>
              <a:ext uri="{FF2B5EF4-FFF2-40B4-BE49-F238E27FC236}">
                <a16:creationId xmlns:a16="http://schemas.microsoft.com/office/drawing/2014/main" id="{0004E158-76F9-1197-F27D-EC2BEABD0147}"/>
              </a:ext>
            </a:extLst>
          </p:cNvPr>
          <p:cNvSpPr>
            <a:spLocks noGrp="1" noRot="1" noMove="1" noResize="1" noEditPoints="1" noAdjustHandles="1" noChangeArrowheads="1" noChangeShapeType="1"/>
          </p:cNvSpPr>
          <p:nvPr>
            <p:ph type="pic" sz="quarter" idx="10"/>
          </p:nvPr>
        </p:nvSpPr>
        <p:spPr>
          <a:xfrm>
            <a:off x="196056" y="204788"/>
            <a:ext cx="4677696" cy="3115929"/>
          </a:xfrm>
        </p:spPr>
        <p:txBody>
          <a:bodyPr/>
          <a:lstStyle/>
          <a:p>
            <a:r>
              <a:rPr lang="en-US"/>
              <a:t>Click icon to add picture</a:t>
            </a:r>
            <a:endParaRPr lang="en-GB"/>
          </a:p>
        </p:txBody>
      </p:sp>
      <p:sp>
        <p:nvSpPr>
          <p:cNvPr id="5" name="Picture Placeholder 18">
            <a:extLst>
              <a:ext uri="{FF2B5EF4-FFF2-40B4-BE49-F238E27FC236}">
                <a16:creationId xmlns:a16="http://schemas.microsoft.com/office/drawing/2014/main" id="{FF2045E5-2BDD-110D-DB7B-0E5B7A2DCC29}"/>
              </a:ext>
            </a:extLst>
          </p:cNvPr>
          <p:cNvSpPr>
            <a:spLocks noGrp="1" noRot="1" noMove="1" noResize="1" noEditPoints="1" noAdjustHandles="1" noChangeArrowheads="1" noChangeShapeType="1"/>
          </p:cNvSpPr>
          <p:nvPr>
            <p:ph type="pic" sz="quarter" idx="13"/>
          </p:nvPr>
        </p:nvSpPr>
        <p:spPr>
          <a:xfrm>
            <a:off x="5032250" y="204787"/>
            <a:ext cx="4677696" cy="3115929"/>
          </a:xfrm>
        </p:spPr>
        <p:txBody>
          <a:bodyPr/>
          <a:lstStyle/>
          <a:p>
            <a:r>
              <a:rPr lang="en-US"/>
              <a:t>Click icon to add picture</a:t>
            </a:r>
            <a:endParaRPr lang="en-GB"/>
          </a:p>
        </p:txBody>
      </p:sp>
    </p:spTree>
    <p:extLst>
      <p:ext uri="{BB962C8B-B14F-4D97-AF65-F5344CB8AC3E}">
        <p14:creationId xmlns:p14="http://schemas.microsoft.com/office/powerpoint/2010/main" val="2746188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0" name="Picture Placeholder 18">
            <a:extLst>
              <a:ext uri="{FF2B5EF4-FFF2-40B4-BE49-F238E27FC236}">
                <a16:creationId xmlns:a16="http://schemas.microsoft.com/office/drawing/2014/main" id="{DED89600-2D6F-800D-A9FC-A08BF7CB742D}"/>
              </a:ext>
            </a:extLst>
          </p:cNvPr>
          <p:cNvSpPr>
            <a:spLocks noGrp="1" noRot="1" noMove="1" noResize="1" noEditPoints="1" noAdjustHandles="1" noChangeArrowheads="1" noChangeShapeType="1"/>
          </p:cNvSpPr>
          <p:nvPr>
            <p:ph type="pic" sz="quarter" idx="11"/>
          </p:nvPr>
        </p:nvSpPr>
        <p:spPr>
          <a:xfrm>
            <a:off x="196056" y="204788"/>
            <a:ext cx="9374312" cy="3224213"/>
          </a:xfrm>
        </p:spPr>
        <p:txBody>
          <a:bodyPr/>
          <a:lstStyle/>
          <a:p>
            <a:r>
              <a:rPr lang="en-US"/>
              <a:t>Click icon to add picture</a:t>
            </a:r>
            <a:endParaRPr lang="en-GB"/>
          </a:p>
        </p:txBody>
      </p:sp>
      <p:sp>
        <p:nvSpPr>
          <p:cNvPr id="22" name="Text Placeholder 21">
            <a:extLst>
              <a:ext uri="{FF2B5EF4-FFF2-40B4-BE49-F238E27FC236}">
                <a16:creationId xmlns:a16="http://schemas.microsoft.com/office/drawing/2014/main" id="{651E4FE5-0AC1-054A-4F35-9651001552CD}"/>
              </a:ext>
            </a:extLst>
          </p:cNvPr>
          <p:cNvSpPr>
            <a:spLocks noGrp="1" noRot="1" noMove="1" noResize="1" noEditPoints="1" noAdjustHandles="1" noChangeArrowheads="1" noChangeShapeType="1"/>
          </p:cNvSpPr>
          <p:nvPr>
            <p:ph type="body" sz="quarter" idx="12"/>
          </p:nvPr>
        </p:nvSpPr>
        <p:spPr>
          <a:xfrm>
            <a:off x="196056" y="3585161"/>
            <a:ext cx="9374313" cy="2911892"/>
          </a:xfrm>
        </p:spPr>
        <p:txBody>
          <a:bodyPr/>
          <a:lstStyle>
            <a:lvl5pPr algn="ju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reeform 4">
            <a:extLst>
              <a:ext uri="{FF2B5EF4-FFF2-40B4-BE49-F238E27FC236}">
                <a16:creationId xmlns:a16="http://schemas.microsoft.com/office/drawing/2014/main" id="{E3B78089-1D45-6F2E-F6E8-9852D4FB01B0}"/>
              </a:ext>
            </a:extLst>
          </p:cNvPr>
          <p:cNvSpPr>
            <a:spLocks noGrp="1" noRot="1" noMove="1" noResize="1" noEditPoints="1" noAdjustHandles="1" noChangeArrowheads="1" noChangeShapeType="1"/>
          </p:cNvSpPr>
          <p:nvPr userDrawn="1"/>
        </p:nvSpPr>
        <p:spPr>
          <a:xfrm flipH="1">
            <a:off x="8573252" y="5486400"/>
            <a:ext cx="1332748" cy="1371600"/>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Tree>
    <p:extLst>
      <p:ext uri="{BB962C8B-B14F-4D97-AF65-F5344CB8AC3E}">
        <p14:creationId xmlns:p14="http://schemas.microsoft.com/office/powerpoint/2010/main" val="3934049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8">
    <p:spTree>
      <p:nvGrpSpPr>
        <p:cNvPr id="1" name=""/>
        <p:cNvGrpSpPr/>
        <p:nvPr/>
      </p:nvGrpSpPr>
      <p:grpSpPr>
        <a:xfrm>
          <a:off x="0" y="0"/>
          <a:ext cx="0" cy="0"/>
          <a:chOff x="0" y="0"/>
          <a:chExt cx="0" cy="0"/>
        </a:xfrm>
      </p:grpSpPr>
      <p:sp>
        <p:nvSpPr>
          <p:cNvPr id="20" name="Picture Placeholder 18">
            <a:extLst>
              <a:ext uri="{FF2B5EF4-FFF2-40B4-BE49-F238E27FC236}">
                <a16:creationId xmlns:a16="http://schemas.microsoft.com/office/drawing/2014/main" id="{DED89600-2D6F-800D-A9FC-A08BF7CB742D}"/>
              </a:ext>
            </a:extLst>
          </p:cNvPr>
          <p:cNvSpPr>
            <a:spLocks noGrp="1" noRot="1" noMove="1" noResize="1" noEditPoints="1" noAdjustHandles="1" noChangeArrowheads="1" noChangeShapeType="1"/>
          </p:cNvSpPr>
          <p:nvPr>
            <p:ph type="pic" sz="quarter" idx="11"/>
          </p:nvPr>
        </p:nvSpPr>
        <p:spPr>
          <a:xfrm>
            <a:off x="196056" y="204788"/>
            <a:ext cx="4723816" cy="6303961"/>
          </a:xfrm>
        </p:spPr>
        <p:txBody>
          <a:bodyPr/>
          <a:lstStyle/>
          <a:p>
            <a:r>
              <a:rPr lang="en-US"/>
              <a:t>Click icon to add picture</a:t>
            </a:r>
            <a:endParaRPr lang="en-GB"/>
          </a:p>
        </p:txBody>
      </p:sp>
      <p:sp>
        <p:nvSpPr>
          <p:cNvPr id="4" name="Text Placeholder 21">
            <a:extLst>
              <a:ext uri="{FF2B5EF4-FFF2-40B4-BE49-F238E27FC236}">
                <a16:creationId xmlns:a16="http://schemas.microsoft.com/office/drawing/2014/main" id="{220375FC-A746-40CB-1164-5792FEE4B790}"/>
              </a:ext>
            </a:extLst>
          </p:cNvPr>
          <p:cNvSpPr>
            <a:spLocks noGrp="1" noRot="1" noMove="1" noResize="1" noEditPoints="1" noAdjustHandles="1" noChangeArrowheads="1" noChangeShapeType="1"/>
          </p:cNvSpPr>
          <p:nvPr>
            <p:ph type="body" sz="quarter" idx="14"/>
          </p:nvPr>
        </p:nvSpPr>
        <p:spPr>
          <a:xfrm>
            <a:off x="5066919" y="204788"/>
            <a:ext cx="4643025" cy="6303961"/>
          </a:xfrm>
        </p:spPr>
        <p:txBody>
          <a:bodyPr/>
          <a:lstStyle>
            <a:lvl3pPr algn="just">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reeform 4">
            <a:extLst>
              <a:ext uri="{FF2B5EF4-FFF2-40B4-BE49-F238E27FC236}">
                <a16:creationId xmlns:a16="http://schemas.microsoft.com/office/drawing/2014/main" id="{B8DFDD65-1083-FDDE-32BC-0CE70447AE9D}"/>
              </a:ext>
            </a:extLst>
          </p:cNvPr>
          <p:cNvSpPr>
            <a:spLocks noGrp="1" noRot="1" noMove="1" noResize="1" noEditPoints="1" noAdjustHandles="1" noChangeArrowheads="1" noChangeShapeType="1"/>
          </p:cNvSpPr>
          <p:nvPr userDrawn="1"/>
        </p:nvSpPr>
        <p:spPr>
          <a:xfrm flipH="1">
            <a:off x="8573252" y="5486400"/>
            <a:ext cx="1332748" cy="1371600"/>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Tree>
    <p:extLst>
      <p:ext uri="{BB962C8B-B14F-4D97-AF65-F5344CB8AC3E}">
        <p14:creationId xmlns:p14="http://schemas.microsoft.com/office/powerpoint/2010/main" val="3081155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9">
    <p:spTree>
      <p:nvGrpSpPr>
        <p:cNvPr id="1" name=""/>
        <p:cNvGrpSpPr/>
        <p:nvPr/>
      </p:nvGrpSpPr>
      <p:grpSpPr>
        <a:xfrm>
          <a:off x="0" y="0"/>
          <a:ext cx="0" cy="0"/>
          <a:chOff x="0" y="0"/>
          <a:chExt cx="0" cy="0"/>
        </a:xfrm>
      </p:grpSpPr>
      <p:sp>
        <p:nvSpPr>
          <p:cNvPr id="20" name="Picture Placeholder 18">
            <a:extLst>
              <a:ext uri="{FF2B5EF4-FFF2-40B4-BE49-F238E27FC236}">
                <a16:creationId xmlns:a16="http://schemas.microsoft.com/office/drawing/2014/main" id="{DED89600-2D6F-800D-A9FC-A08BF7CB742D}"/>
              </a:ext>
            </a:extLst>
          </p:cNvPr>
          <p:cNvSpPr>
            <a:spLocks noGrp="1" noRot="1" noMove="1" noResize="1" noEditPoints="1" noAdjustHandles="1" noChangeArrowheads="1" noChangeShapeType="1"/>
          </p:cNvSpPr>
          <p:nvPr>
            <p:ph type="pic" sz="quarter" idx="11"/>
          </p:nvPr>
        </p:nvSpPr>
        <p:spPr>
          <a:xfrm>
            <a:off x="5021431" y="277020"/>
            <a:ext cx="4678737" cy="6303961"/>
          </a:xfrm>
        </p:spPr>
        <p:txBody>
          <a:bodyPr/>
          <a:lstStyle/>
          <a:p>
            <a:r>
              <a:rPr lang="en-US"/>
              <a:t>Click icon to add picture</a:t>
            </a:r>
            <a:endParaRPr lang="en-GB"/>
          </a:p>
        </p:txBody>
      </p:sp>
      <p:sp>
        <p:nvSpPr>
          <p:cNvPr id="4" name="Text Placeholder 21">
            <a:extLst>
              <a:ext uri="{FF2B5EF4-FFF2-40B4-BE49-F238E27FC236}">
                <a16:creationId xmlns:a16="http://schemas.microsoft.com/office/drawing/2014/main" id="{220375FC-A746-40CB-1164-5792FEE4B790}"/>
              </a:ext>
            </a:extLst>
          </p:cNvPr>
          <p:cNvSpPr>
            <a:spLocks noGrp="1" noRot="1" noMove="1" noResize="1" noEditPoints="1" noAdjustHandles="1" noChangeArrowheads="1" noChangeShapeType="1"/>
          </p:cNvSpPr>
          <p:nvPr>
            <p:ph type="body" sz="quarter" idx="14"/>
          </p:nvPr>
        </p:nvSpPr>
        <p:spPr>
          <a:xfrm>
            <a:off x="290554" y="277020"/>
            <a:ext cx="4594016" cy="6303961"/>
          </a:xfrm>
        </p:spPr>
        <p:txBody>
          <a:bodyPr/>
          <a:lstStyle>
            <a:lvl4pPr algn="just">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reeform 4">
            <a:extLst>
              <a:ext uri="{FF2B5EF4-FFF2-40B4-BE49-F238E27FC236}">
                <a16:creationId xmlns:a16="http://schemas.microsoft.com/office/drawing/2014/main" id="{8F78D754-BAB9-A6E2-5D59-9BF0110B4C4A}"/>
              </a:ext>
            </a:extLst>
          </p:cNvPr>
          <p:cNvSpPr>
            <a:spLocks noGrp="1" noRot="1" noMove="1" noResize="1" noEditPoints="1" noAdjustHandles="1" noChangeArrowheads="1" noChangeShapeType="1"/>
          </p:cNvSpPr>
          <p:nvPr userDrawn="1"/>
        </p:nvSpPr>
        <p:spPr>
          <a:xfrm rot="5400000" flipH="1">
            <a:off x="-262940" y="5480637"/>
            <a:ext cx="1640305" cy="1114425"/>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Tree>
    <p:extLst>
      <p:ext uri="{BB962C8B-B14F-4D97-AF65-F5344CB8AC3E}">
        <p14:creationId xmlns:p14="http://schemas.microsoft.com/office/powerpoint/2010/main" val="1201629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9">
    <p:spTree>
      <p:nvGrpSpPr>
        <p:cNvPr id="1" name=""/>
        <p:cNvGrpSpPr/>
        <p:nvPr/>
      </p:nvGrpSpPr>
      <p:grpSpPr>
        <a:xfrm>
          <a:off x="0" y="0"/>
          <a:ext cx="0" cy="0"/>
          <a:chOff x="0" y="0"/>
          <a:chExt cx="0" cy="0"/>
        </a:xfrm>
      </p:grpSpPr>
      <p:sp>
        <p:nvSpPr>
          <p:cNvPr id="20" name="Picture Placeholder 18">
            <a:extLst>
              <a:ext uri="{FF2B5EF4-FFF2-40B4-BE49-F238E27FC236}">
                <a16:creationId xmlns:a16="http://schemas.microsoft.com/office/drawing/2014/main" id="{DED89600-2D6F-800D-A9FC-A08BF7CB742D}"/>
              </a:ext>
            </a:extLst>
          </p:cNvPr>
          <p:cNvSpPr>
            <a:spLocks noGrp="1" noRot="1" noMove="1" noResize="1" noEditPoints="1" noAdjustHandles="1" noChangeArrowheads="1" noChangeShapeType="1"/>
          </p:cNvSpPr>
          <p:nvPr>
            <p:ph type="pic" sz="quarter" idx="11"/>
          </p:nvPr>
        </p:nvSpPr>
        <p:spPr>
          <a:xfrm>
            <a:off x="5021431" y="204787"/>
            <a:ext cx="4678737" cy="6448426"/>
          </a:xfrm>
        </p:spPr>
        <p:txBody>
          <a:bodyPr/>
          <a:lstStyle/>
          <a:p>
            <a:r>
              <a:rPr lang="en-US"/>
              <a:t>Click icon to add picture</a:t>
            </a:r>
            <a:endParaRPr lang="en-GB"/>
          </a:p>
        </p:txBody>
      </p:sp>
      <p:sp>
        <p:nvSpPr>
          <p:cNvPr id="2" name="Freeform 4">
            <a:extLst>
              <a:ext uri="{FF2B5EF4-FFF2-40B4-BE49-F238E27FC236}">
                <a16:creationId xmlns:a16="http://schemas.microsoft.com/office/drawing/2014/main" id="{8F78D754-BAB9-A6E2-5D59-9BF0110B4C4A}"/>
              </a:ext>
            </a:extLst>
          </p:cNvPr>
          <p:cNvSpPr>
            <a:spLocks noGrp="1" noRot="1" noMove="1" noResize="1" noEditPoints="1" noAdjustHandles="1" noChangeArrowheads="1" noChangeShapeType="1"/>
          </p:cNvSpPr>
          <p:nvPr userDrawn="1"/>
        </p:nvSpPr>
        <p:spPr>
          <a:xfrm rot="5400000" flipH="1">
            <a:off x="-262940" y="5480637"/>
            <a:ext cx="1640305" cy="1114425"/>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3" name="Picture Placeholder 18">
            <a:extLst>
              <a:ext uri="{FF2B5EF4-FFF2-40B4-BE49-F238E27FC236}">
                <a16:creationId xmlns:a16="http://schemas.microsoft.com/office/drawing/2014/main" id="{2FEBB6A2-2696-95F2-EEE3-AD1A524C52D5}"/>
              </a:ext>
            </a:extLst>
          </p:cNvPr>
          <p:cNvSpPr>
            <a:spLocks noGrp="1" noRot="1" noMove="1" noResize="1" noEditPoints="1" noAdjustHandles="1" noChangeArrowheads="1" noChangeShapeType="1"/>
          </p:cNvSpPr>
          <p:nvPr>
            <p:ph type="pic" sz="quarter" idx="10"/>
          </p:nvPr>
        </p:nvSpPr>
        <p:spPr>
          <a:xfrm>
            <a:off x="196056" y="204788"/>
            <a:ext cx="4677696" cy="3115929"/>
          </a:xfrm>
        </p:spPr>
        <p:txBody>
          <a:bodyPr/>
          <a:lstStyle/>
          <a:p>
            <a:r>
              <a:rPr lang="en-US"/>
              <a:t>Click icon to add picture</a:t>
            </a:r>
            <a:endParaRPr lang="en-GB"/>
          </a:p>
        </p:txBody>
      </p:sp>
      <p:sp>
        <p:nvSpPr>
          <p:cNvPr id="5" name="Picture Placeholder 18">
            <a:extLst>
              <a:ext uri="{FF2B5EF4-FFF2-40B4-BE49-F238E27FC236}">
                <a16:creationId xmlns:a16="http://schemas.microsoft.com/office/drawing/2014/main" id="{1083A204-0595-8198-9106-B03925340712}"/>
              </a:ext>
            </a:extLst>
          </p:cNvPr>
          <p:cNvSpPr>
            <a:spLocks noGrp="1" noRot="1" noMove="1" noResize="1" noEditPoints="1" noAdjustHandles="1" noChangeArrowheads="1" noChangeShapeType="1"/>
          </p:cNvSpPr>
          <p:nvPr>
            <p:ph type="pic" sz="quarter" idx="12"/>
          </p:nvPr>
        </p:nvSpPr>
        <p:spPr>
          <a:xfrm>
            <a:off x="196056" y="3537285"/>
            <a:ext cx="4677696" cy="3115929"/>
          </a:xfrm>
        </p:spPr>
        <p:txBody>
          <a:bodyPr/>
          <a:lstStyle/>
          <a:p>
            <a:r>
              <a:rPr lang="en-US"/>
              <a:t>Click icon to add picture</a:t>
            </a:r>
            <a:endParaRPr lang="en-GB"/>
          </a:p>
        </p:txBody>
      </p:sp>
    </p:spTree>
    <p:extLst>
      <p:ext uri="{BB962C8B-B14F-4D97-AF65-F5344CB8AC3E}">
        <p14:creationId xmlns:p14="http://schemas.microsoft.com/office/powerpoint/2010/main" val="4278192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10">
    <p:spTree>
      <p:nvGrpSpPr>
        <p:cNvPr id="1" name=""/>
        <p:cNvGrpSpPr/>
        <p:nvPr/>
      </p:nvGrpSpPr>
      <p:grpSpPr>
        <a:xfrm>
          <a:off x="0" y="0"/>
          <a:ext cx="0" cy="0"/>
          <a:chOff x="0" y="0"/>
          <a:chExt cx="0" cy="0"/>
        </a:xfrm>
      </p:grpSpPr>
      <p:sp>
        <p:nvSpPr>
          <p:cNvPr id="20" name="Picture Placeholder 18">
            <a:extLst>
              <a:ext uri="{FF2B5EF4-FFF2-40B4-BE49-F238E27FC236}">
                <a16:creationId xmlns:a16="http://schemas.microsoft.com/office/drawing/2014/main" id="{DED89600-2D6F-800D-A9FC-A08BF7CB742D}"/>
              </a:ext>
            </a:extLst>
          </p:cNvPr>
          <p:cNvSpPr>
            <a:spLocks noGrp="1" noRot="1" noMove="1" noResize="1" noEditPoints="1" noAdjustHandles="1" noChangeArrowheads="1" noChangeShapeType="1"/>
          </p:cNvSpPr>
          <p:nvPr>
            <p:ph type="pic" sz="quarter" idx="11"/>
          </p:nvPr>
        </p:nvSpPr>
        <p:spPr>
          <a:xfrm>
            <a:off x="234616" y="264988"/>
            <a:ext cx="9465552" cy="6303961"/>
          </a:xfrm>
        </p:spPr>
        <p:txBody>
          <a:bodyPr/>
          <a:lstStyle/>
          <a:p>
            <a:r>
              <a:rPr lang="en-US"/>
              <a:t>Click icon to add picture</a:t>
            </a:r>
            <a:endParaRPr lang="en-GB"/>
          </a:p>
        </p:txBody>
      </p:sp>
      <p:sp>
        <p:nvSpPr>
          <p:cNvPr id="2" name="Freeform 4">
            <a:extLst>
              <a:ext uri="{FF2B5EF4-FFF2-40B4-BE49-F238E27FC236}">
                <a16:creationId xmlns:a16="http://schemas.microsoft.com/office/drawing/2014/main" id="{AD68A9FD-8952-16AB-7552-E1E9E9C04611}"/>
              </a:ext>
            </a:extLst>
          </p:cNvPr>
          <p:cNvSpPr>
            <a:spLocks noGrp="1" noRot="1" noMove="1" noResize="1" noEditPoints="1" noAdjustHandles="1" noChangeArrowheads="1" noChangeShapeType="1"/>
          </p:cNvSpPr>
          <p:nvPr userDrawn="1"/>
        </p:nvSpPr>
        <p:spPr>
          <a:xfrm flipH="1">
            <a:off x="8573252" y="5486400"/>
            <a:ext cx="1332748" cy="1371600"/>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Tree>
    <p:extLst>
      <p:ext uri="{BB962C8B-B14F-4D97-AF65-F5344CB8AC3E}">
        <p14:creationId xmlns:p14="http://schemas.microsoft.com/office/powerpoint/2010/main" val="2986615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11">
    <p:spTree>
      <p:nvGrpSpPr>
        <p:cNvPr id="1" name=""/>
        <p:cNvGrpSpPr/>
        <p:nvPr/>
      </p:nvGrpSpPr>
      <p:grpSpPr>
        <a:xfrm>
          <a:off x="0" y="0"/>
          <a:ext cx="0" cy="0"/>
          <a:chOff x="0" y="0"/>
          <a:chExt cx="0" cy="0"/>
        </a:xfrm>
      </p:grpSpPr>
      <p:sp>
        <p:nvSpPr>
          <p:cNvPr id="4" name="Freeform 4">
            <a:extLst>
              <a:ext uri="{FF2B5EF4-FFF2-40B4-BE49-F238E27FC236}">
                <a16:creationId xmlns:a16="http://schemas.microsoft.com/office/drawing/2014/main" id="{BDF9D6E5-BFE6-584F-6D0A-7FD43995E908}"/>
              </a:ext>
            </a:extLst>
          </p:cNvPr>
          <p:cNvSpPr>
            <a:spLocks noGrp="1" noRot="1" noMove="1" noResize="1" noEditPoints="1" noAdjustHandles="1" noChangeArrowheads="1" noChangeShapeType="1"/>
          </p:cNvSpPr>
          <p:nvPr userDrawn="1"/>
        </p:nvSpPr>
        <p:spPr>
          <a:xfrm flipH="1">
            <a:off x="8573252" y="5486400"/>
            <a:ext cx="1332748" cy="1371600"/>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5" name="Picture Placeholder 18">
            <a:extLst>
              <a:ext uri="{FF2B5EF4-FFF2-40B4-BE49-F238E27FC236}">
                <a16:creationId xmlns:a16="http://schemas.microsoft.com/office/drawing/2014/main" id="{EA383CF8-C2CC-4C9E-4C3C-BB71AF2231F6}"/>
              </a:ext>
            </a:extLst>
          </p:cNvPr>
          <p:cNvSpPr>
            <a:spLocks noGrp="1" noRot="1" noMove="1" noResize="1" noEditPoints="1" noAdjustHandles="1" noChangeArrowheads="1" noChangeShapeType="1"/>
          </p:cNvSpPr>
          <p:nvPr>
            <p:ph type="pic" sz="quarter" idx="10"/>
          </p:nvPr>
        </p:nvSpPr>
        <p:spPr>
          <a:xfrm>
            <a:off x="196056" y="204788"/>
            <a:ext cx="4677696" cy="3115929"/>
          </a:xfrm>
        </p:spPr>
        <p:txBody>
          <a:bodyPr/>
          <a:lstStyle/>
          <a:p>
            <a:r>
              <a:rPr lang="en-US"/>
              <a:t>Click icon to add picture</a:t>
            </a:r>
            <a:endParaRPr lang="en-GB"/>
          </a:p>
        </p:txBody>
      </p:sp>
      <p:sp>
        <p:nvSpPr>
          <p:cNvPr id="7" name="Picture Placeholder 18">
            <a:extLst>
              <a:ext uri="{FF2B5EF4-FFF2-40B4-BE49-F238E27FC236}">
                <a16:creationId xmlns:a16="http://schemas.microsoft.com/office/drawing/2014/main" id="{D0B11D9D-4AF6-6227-2DDB-7009195F7651}"/>
              </a:ext>
            </a:extLst>
          </p:cNvPr>
          <p:cNvSpPr>
            <a:spLocks noGrp="1" noRot="1" noMove="1" noResize="1" noEditPoints="1" noAdjustHandles="1" noChangeArrowheads="1" noChangeShapeType="1"/>
          </p:cNvSpPr>
          <p:nvPr>
            <p:ph type="pic" sz="quarter" idx="17"/>
          </p:nvPr>
        </p:nvSpPr>
        <p:spPr>
          <a:xfrm>
            <a:off x="5032248" y="204788"/>
            <a:ext cx="4677696" cy="3115929"/>
          </a:xfrm>
        </p:spPr>
        <p:txBody>
          <a:bodyPr/>
          <a:lstStyle/>
          <a:p>
            <a:r>
              <a:rPr lang="en-US"/>
              <a:t>Click icon to add picture</a:t>
            </a:r>
            <a:endParaRPr lang="en-GB"/>
          </a:p>
        </p:txBody>
      </p:sp>
      <p:sp>
        <p:nvSpPr>
          <p:cNvPr id="8" name="Picture Placeholder 18">
            <a:extLst>
              <a:ext uri="{FF2B5EF4-FFF2-40B4-BE49-F238E27FC236}">
                <a16:creationId xmlns:a16="http://schemas.microsoft.com/office/drawing/2014/main" id="{137329A1-95D1-AD18-9978-9DE1EBD59414}"/>
              </a:ext>
            </a:extLst>
          </p:cNvPr>
          <p:cNvSpPr>
            <a:spLocks noGrp="1" noRot="1" noMove="1" noResize="1" noEditPoints="1" noAdjustHandles="1" noChangeArrowheads="1" noChangeShapeType="1"/>
          </p:cNvSpPr>
          <p:nvPr>
            <p:ph type="pic" sz="quarter" idx="18"/>
          </p:nvPr>
        </p:nvSpPr>
        <p:spPr>
          <a:xfrm>
            <a:off x="196056" y="3537284"/>
            <a:ext cx="4677696" cy="3115929"/>
          </a:xfrm>
        </p:spPr>
        <p:txBody>
          <a:bodyPr/>
          <a:lstStyle/>
          <a:p>
            <a:r>
              <a:rPr lang="en-US"/>
              <a:t>Click icon to add picture</a:t>
            </a:r>
            <a:endParaRPr lang="en-GB"/>
          </a:p>
        </p:txBody>
      </p:sp>
      <p:sp>
        <p:nvSpPr>
          <p:cNvPr id="9" name="Picture Placeholder 18">
            <a:extLst>
              <a:ext uri="{FF2B5EF4-FFF2-40B4-BE49-F238E27FC236}">
                <a16:creationId xmlns:a16="http://schemas.microsoft.com/office/drawing/2014/main" id="{A306E908-DC7D-255C-DF44-58F1EBF2B3C2}"/>
              </a:ext>
            </a:extLst>
          </p:cNvPr>
          <p:cNvSpPr>
            <a:spLocks noGrp="1" noRot="1" noMove="1" noResize="1" noEditPoints="1" noAdjustHandles="1" noChangeArrowheads="1" noChangeShapeType="1"/>
          </p:cNvSpPr>
          <p:nvPr>
            <p:ph type="pic" sz="quarter" idx="19"/>
          </p:nvPr>
        </p:nvSpPr>
        <p:spPr>
          <a:xfrm>
            <a:off x="5032248" y="3537284"/>
            <a:ext cx="4677696" cy="3115929"/>
          </a:xfrm>
        </p:spPr>
        <p:txBody>
          <a:bodyPr/>
          <a:lstStyle/>
          <a:p>
            <a:r>
              <a:rPr lang="en-US"/>
              <a:t>Click icon to add picture</a:t>
            </a:r>
            <a:endParaRPr lang="en-GB"/>
          </a:p>
        </p:txBody>
      </p:sp>
    </p:spTree>
    <p:extLst>
      <p:ext uri="{BB962C8B-B14F-4D97-AF65-F5344CB8AC3E}">
        <p14:creationId xmlns:p14="http://schemas.microsoft.com/office/powerpoint/2010/main" val="12115584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nure - Freehold or Lease Assignment">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a:spLocks noGrp="1" noRot="1" noMove="1" noResize="1" noEditPoints="1" noAdjustHandles="1" noChangeArrowheads="1" noChangeShapeType="1"/>
          </p:cNvSpPr>
          <p:nvPr userDrawn="1"/>
        </p:nvSpPr>
        <p:spPr>
          <a:xfrm flipH="1">
            <a:off x="6971978" y="1"/>
            <a:ext cx="2934022"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
        <p:nvSpPr>
          <p:cNvPr id="3" name="Text Placeholder 2">
            <a:extLst>
              <a:ext uri="{FF2B5EF4-FFF2-40B4-BE49-F238E27FC236}">
                <a16:creationId xmlns:a16="http://schemas.microsoft.com/office/drawing/2014/main" id="{1EED1532-7F95-CD73-385F-A6EBD3B68AB5}"/>
              </a:ext>
            </a:extLst>
          </p:cNvPr>
          <p:cNvSpPr>
            <a:spLocks noGrp="1" noRot="1" noMove="1" noResize="1" noEditPoints="1" noAdjustHandles="1" noChangeArrowheads="1" noChangeShapeType="1"/>
          </p:cNvSpPr>
          <p:nvPr>
            <p:ph type="body" sz="quarter" idx="10"/>
          </p:nvPr>
        </p:nvSpPr>
        <p:spPr>
          <a:xfrm>
            <a:off x="352128" y="457200"/>
            <a:ext cx="8123368" cy="5943600"/>
          </a:xfrm>
        </p:spPr>
        <p:txBody>
          <a:bodyPr/>
          <a:lstStyle>
            <a:lvl4pPr algn="just">
              <a:defRPr/>
            </a:lvl4pPr>
            <a:lvl5pPr algn="ju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Picture Placeholder 5">
            <a:extLst>
              <a:ext uri="{FF2B5EF4-FFF2-40B4-BE49-F238E27FC236}">
                <a16:creationId xmlns:a16="http://schemas.microsoft.com/office/drawing/2014/main" id="{DF17201E-14CC-45C2-C844-A043FF70FB77}"/>
              </a:ext>
            </a:extLst>
          </p:cNvPr>
          <p:cNvSpPr>
            <a:spLocks noGrp="1" noRot="1" noMove="1" noResize="1" noEditPoints="1" noAdjustHandles="1" noChangeArrowheads="1" noChangeShapeType="1"/>
          </p:cNvSpPr>
          <p:nvPr>
            <p:ph type="pic" sz="quarter" idx="11" hasCustomPrompt="1"/>
          </p:nvPr>
        </p:nvSpPr>
        <p:spPr>
          <a:xfrm>
            <a:off x="6824288" y="3824628"/>
            <a:ext cx="2864743" cy="2789237"/>
          </a:xfrm>
        </p:spPr>
        <p:txBody>
          <a:bodyPr/>
          <a:lstStyle>
            <a:lvl1pPr>
              <a:defRPr/>
            </a:lvl1pPr>
          </a:lstStyle>
          <a:p>
            <a:r>
              <a:rPr lang="en-GB" dirty="0"/>
              <a:t>Add EPC Graph</a:t>
            </a:r>
          </a:p>
        </p:txBody>
      </p:sp>
    </p:spTree>
    <p:extLst>
      <p:ext uri="{BB962C8B-B14F-4D97-AF65-F5344CB8AC3E}">
        <p14:creationId xmlns:p14="http://schemas.microsoft.com/office/powerpoint/2010/main" val="16983996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nure - New Lease">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0FEA1842-C227-35B3-6980-1AD41E69093E}"/>
              </a:ext>
            </a:extLst>
          </p:cNvPr>
          <p:cNvSpPr/>
          <p:nvPr userDrawn="1"/>
        </p:nvSpPr>
        <p:spPr>
          <a:xfrm rot="16200000" flipH="1">
            <a:off x="8528635" y="262940"/>
            <a:ext cx="1640305" cy="1114425"/>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rgbClr val="9D2200"/>
          </a:solidFill>
          <a:ln>
            <a:solidFill>
              <a:srgbClr val="9D22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sz="1800" noProof="0"/>
          </a:p>
        </p:txBody>
      </p:sp>
    </p:spTree>
    <p:extLst>
      <p:ext uri="{BB962C8B-B14F-4D97-AF65-F5344CB8AC3E}">
        <p14:creationId xmlns:p14="http://schemas.microsoft.com/office/powerpoint/2010/main" val="369781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ck Page">
    <p:bg>
      <p:bgPr>
        <a:solidFill>
          <a:schemeClr val="bg1"/>
        </a:solidFill>
        <a:effectLst/>
      </p:bgPr>
    </p:bg>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5E48B363-63E8-4F17-842B-53AD935A6529}"/>
              </a:ext>
            </a:extLst>
          </p:cNvPr>
          <p:cNvSpPr>
            <a:spLocks noGrp="1" noRot="1" noMove="1" noResize="1" noEditPoints="1" noAdjustHandles="1" noChangeArrowheads="1" noChangeShapeType="1"/>
          </p:cNvSpPr>
          <p:nvPr>
            <p:ph type="pic" sz="quarter" idx="13"/>
          </p:nvPr>
        </p:nvSpPr>
        <p:spPr>
          <a:xfrm>
            <a:off x="284689" y="2212769"/>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dirty="0"/>
          </a:p>
        </p:txBody>
      </p:sp>
      <p:sp>
        <p:nvSpPr>
          <p:cNvPr id="31" name="Text Placeholder 28">
            <a:extLst>
              <a:ext uri="{FF2B5EF4-FFF2-40B4-BE49-F238E27FC236}">
                <a16:creationId xmlns:a16="http://schemas.microsoft.com/office/drawing/2014/main" id="{1825005B-0520-EC49-9A5C-554CB700387B}"/>
              </a:ext>
            </a:extLst>
          </p:cNvPr>
          <p:cNvSpPr>
            <a:spLocks noGrp="1" noRot="1" noMove="1" noResize="1" noEditPoints="1" noAdjustHandles="1" noChangeArrowheads="1" noChangeShapeType="1"/>
          </p:cNvSpPr>
          <p:nvPr>
            <p:ph type="body" sz="quarter" idx="17" hasCustomPrompt="1"/>
          </p:nvPr>
        </p:nvSpPr>
        <p:spPr>
          <a:xfrm>
            <a:off x="284690" y="3138579"/>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Wales</a:t>
            </a:r>
          </a:p>
        </p:txBody>
      </p:sp>
      <p:sp>
        <p:nvSpPr>
          <p:cNvPr id="32" name="Text Placeholder 28">
            <a:extLst>
              <a:ext uri="{FF2B5EF4-FFF2-40B4-BE49-F238E27FC236}">
                <a16:creationId xmlns:a16="http://schemas.microsoft.com/office/drawing/2014/main" id="{B6697B92-AF89-2C46-BC1E-6CB47E8EA421}"/>
              </a:ext>
            </a:extLst>
          </p:cNvPr>
          <p:cNvSpPr>
            <a:spLocks noGrp="1" noRot="1" noMove="1" noResize="1" noEditPoints="1" noAdjustHandles="1" noChangeArrowheads="1" noChangeShapeType="1"/>
          </p:cNvSpPr>
          <p:nvPr>
            <p:ph type="body" sz="quarter" idx="18" hasCustomPrompt="1"/>
          </p:nvPr>
        </p:nvSpPr>
        <p:spPr>
          <a:xfrm>
            <a:off x="284689" y="3523825"/>
            <a:ext cx="2000377"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01981 250333</a:t>
            </a:r>
          </a:p>
          <a:p>
            <a:pPr lvl="0" rtl="0"/>
            <a:r>
              <a:rPr lang="en-GB" noProof="0" dirty="0"/>
              <a:t>wales@sidneyphillips.co.uk</a:t>
            </a:r>
          </a:p>
        </p:txBody>
      </p:sp>
      <p:sp>
        <p:nvSpPr>
          <p:cNvPr id="33" name="Picture Placeholder 23">
            <a:extLst>
              <a:ext uri="{FF2B5EF4-FFF2-40B4-BE49-F238E27FC236}">
                <a16:creationId xmlns:a16="http://schemas.microsoft.com/office/drawing/2014/main" id="{FA9FEBB0-45F1-DF45-89C4-B343F8B20BA0}"/>
              </a:ext>
            </a:extLst>
          </p:cNvPr>
          <p:cNvSpPr>
            <a:spLocks noGrp="1" noRot="1" noMove="1" noResize="1" noEditPoints="1" noAdjustHandles="1" noChangeArrowheads="1" noChangeShapeType="1"/>
          </p:cNvSpPr>
          <p:nvPr>
            <p:ph type="pic" sz="quarter" idx="28"/>
          </p:nvPr>
        </p:nvSpPr>
        <p:spPr>
          <a:xfrm>
            <a:off x="2666680" y="2212769"/>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4" name="Text Placeholder 28">
            <a:extLst>
              <a:ext uri="{FF2B5EF4-FFF2-40B4-BE49-F238E27FC236}">
                <a16:creationId xmlns:a16="http://schemas.microsoft.com/office/drawing/2014/main" id="{EF331731-A7FC-C245-A9C1-0B1A2E994DB6}"/>
              </a:ext>
            </a:extLst>
          </p:cNvPr>
          <p:cNvSpPr>
            <a:spLocks noGrp="1" noRot="1" noMove="1" noResize="1" noEditPoints="1" noAdjustHandles="1" noChangeArrowheads="1" noChangeShapeType="1"/>
          </p:cNvSpPr>
          <p:nvPr>
            <p:ph type="body" sz="quarter" idx="29" hasCustomPrompt="1"/>
          </p:nvPr>
        </p:nvSpPr>
        <p:spPr>
          <a:xfrm>
            <a:off x="2666681" y="3138579"/>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North West</a:t>
            </a:r>
          </a:p>
        </p:txBody>
      </p:sp>
      <p:sp>
        <p:nvSpPr>
          <p:cNvPr id="35" name="Text Placeholder 28">
            <a:extLst>
              <a:ext uri="{FF2B5EF4-FFF2-40B4-BE49-F238E27FC236}">
                <a16:creationId xmlns:a16="http://schemas.microsoft.com/office/drawing/2014/main" id="{313B974E-E762-EE48-B2DF-C8F10DF73444}"/>
              </a:ext>
            </a:extLst>
          </p:cNvPr>
          <p:cNvSpPr>
            <a:spLocks noGrp="1" noRot="1" noMove="1" noResize="1" noEditPoints="1" noAdjustHandles="1" noChangeArrowheads="1" noChangeShapeType="1"/>
          </p:cNvSpPr>
          <p:nvPr>
            <p:ph type="body" sz="quarter" idx="30" hasCustomPrompt="1"/>
          </p:nvPr>
        </p:nvSpPr>
        <p:spPr>
          <a:xfrm>
            <a:off x="2666680" y="3523825"/>
            <a:ext cx="2157891"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01512 204879</a:t>
            </a:r>
          </a:p>
          <a:p>
            <a:pPr lvl="0" rtl="0"/>
            <a:r>
              <a:rPr lang="en-GB" noProof="0" dirty="0"/>
              <a:t>northwest@sidneyphillips.co.uk</a:t>
            </a:r>
          </a:p>
        </p:txBody>
      </p:sp>
      <p:sp>
        <p:nvSpPr>
          <p:cNvPr id="36" name="Picture Placeholder 23">
            <a:extLst>
              <a:ext uri="{FF2B5EF4-FFF2-40B4-BE49-F238E27FC236}">
                <a16:creationId xmlns:a16="http://schemas.microsoft.com/office/drawing/2014/main" id="{8BA62E8C-79E6-D245-B706-FFB1E051B2D6}"/>
              </a:ext>
            </a:extLst>
          </p:cNvPr>
          <p:cNvSpPr>
            <a:spLocks noGrp="1" noRot="1" noMove="1" noResize="1" noEditPoints="1" noAdjustHandles="1" noChangeArrowheads="1" noChangeShapeType="1"/>
          </p:cNvSpPr>
          <p:nvPr>
            <p:ph type="pic" sz="quarter" idx="31"/>
          </p:nvPr>
        </p:nvSpPr>
        <p:spPr>
          <a:xfrm>
            <a:off x="5100054" y="2212769"/>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7" name="Text Placeholder 28">
            <a:extLst>
              <a:ext uri="{FF2B5EF4-FFF2-40B4-BE49-F238E27FC236}">
                <a16:creationId xmlns:a16="http://schemas.microsoft.com/office/drawing/2014/main" id="{4199EE50-5386-0446-8ADA-23C1B0D6EA4F}"/>
              </a:ext>
            </a:extLst>
          </p:cNvPr>
          <p:cNvSpPr>
            <a:spLocks noGrp="1" noRot="1" noMove="1" noResize="1" noEditPoints="1" noAdjustHandles="1" noChangeArrowheads="1" noChangeShapeType="1"/>
          </p:cNvSpPr>
          <p:nvPr>
            <p:ph type="body" sz="quarter" idx="32" hasCustomPrompt="1"/>
          </p:nvPr>
        </p:nvSpPr>
        <p:spPr>
          <a:xfrm>
            <a:off x="5100054" y="3138579"/>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Northern Counties</a:t>
            </a:r>
          </a:p>
        </p:txBody>
      </p:sp>
      <p:sp>
        <p:nvSpPr>
          <p:cNvPr id="38" name="Text Placeholder 28">
            <a:extLst>
              <a:ext uri="{FF2B5EF4-FFF2-40B4-BE49-F238E27FC236}">
                <a16:creationId xmlns:a16="http://schemas.microsoft.com/office/drawing/2014/main" id="{478AB5CA-B5A5-934D-BF51-1485953A703D}"/>
              </a:ext>
            </a:extLst>
          </p:cNvPr>
          <p:cNvSpPr>
            <a:spLocks noGrp="1" noRot="1" noMove="1" noResize="1" noEditPoints="1" noAdjustHandles="1" noChangeArrowheads="1" noChangeShapeType="1"/>
          </p:cNvSpPr>
          <p:nvPr>
            <p:ph type="body" sz="quarter" idx="33" hasCustomPrompt="1"/>
          </p:nvPr>
        </p:nvSpPr>
        <p:spPr>
          <a:xfrm>
            <a:off x="5100054" y="3523825"/>
            <a:ext cx="1853505"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01434 607841</a:t>
            </a:r>
          </a:p>
          <a:p>
            <a:pPr lvl="0" rtl="0"/>
            <a:r>
              <a:rPr lang="en-GB" noProof="0" dirty="0"/>
              <a:t>north@sidneyphillips.co.uk</a:t>
            </a:r>
          </a:p>
        </p:txBody>
      </p:sp>
      <p:sp>
        <p:nvSpPr>
          <p:cNvPr id="39" name="Picture Placeholder 23">
            <a:extLst>
              <a:ext uri="{FF2B5EF4-FFF2-40B4-BE49-F238E27FC236}">
                <a16:creationId xmlns:a16="http://schemas.microsoft.com/office/drawing/2014/main" id="{3D78BE06-1FC7-3C43-BD15-F4137B564B58}"/>
              </a:ext>
            </a:extLst>
          </p:cNvPr>
          <p:cNvSpPr>
            <a:spLocks noGrp="1" noRot="1" noMove="1" noResize="1" noEditPoints="1" noAdjustHandles="1" noChangeArrowheads="1" noChangeShapeType="1"/>
          </p:cNvSpPr>
          <p:nvPr>
            <p:ph type="pic" sz="quarter" idx="34"/>
          </p:nvPr>
        </p:nvSpPr>
        <p:spPr>
          <a:xfrm>
            <a:off x="7287125" y="2212769"/>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0" name="Text Placeholder 28">
            <a:extLst>
              <a:ext uri="{FF2B5EF4-FFF2-40B4-BE49-F238E27FC236}">
                <a16:creationId xmlns:a16="http://schemas.microsoft.com/office/drawing/2014/main" id="{14F01FCC-4797-0343-8739-20331C751C18}"/>
              </a:ext>
            </a:extLst>
          </p:cNvPr>
          <p:cNvSpPr>
            <a:spLocks noGrp="1" noRot="1" noMove="1" noResize="1" noEditPoints="1" noAdjustHandles="1" noChangeArrowheads="1" noChangeShapeType="1"/>
          </p:cNvSpPr>
          <p:nvPr>
            <p:ph type="body" sz="quarter" idx="35" hasCustomPrompt="1"/>
          </p:nvPr>
        </p:nvSpPr>
        <p:spPr>
          <a:xfrm>
            <a:off x="7287125" y="3157371"/>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Devon &amp; Cornwall</a:t>
            </a:r>
          </a:p>
        </p:txBody>
      </p:sp>
      <p:sp>
        <p:nvSpPr>
          <p:cNvPr id="41" name="Text Placeholder 28">
            <a:extLst>
              <a:ext uri="{FF2B5EF4-FFF2-40B4-BE49-F238E27FC236}">
                <a16:creationId xmlns:a16="http://schemas.microsoft.com/office/drawing/2014/main" id="{33FBE6CA-EC7A-1A4B-ADA3-6B78F2DE09C2}"/>
              </a:ext>
            </a:extLst>
          </p:cNvPr>
          <p:cNvSpPr>
            <a:spLocks noGrp="1" noRot="1" noMove="1" noResize="1" noEditPoints="1" noAdjustHandles="1" noChangeArrowheads="1" noChangeShapeType="1"/>
          </p:cNvSpPr>
          <p:nvPr>
            <p:ph type="body" sz="quarter" idx="36" hasCustomPrompt="1"/>
          </p:nvPr>
        </p:nvSpPr>
        <p:spPr>
          <a:xfrm>
            <a:off x="7287124" y="3523825"/>
            <a:ext cx="2473790"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01752 234180</a:t>
            </a:r>
          </a:p>
          <a:p>
            <a:pPr lvl="0" rtl="0"/>
            <a:r>
              <a:rPr lang="en-GB" noProof="0" dirty="0"/>
              <a:t>devoncornwall@sidneyphillips.co.uk</a:t>
            </a:r>
          </a:p>
        </p:txBody>
      </p:sp>
      <p:sp>
        <p:nvSpPr>
          <p:cNvPr id="42" name="Picture Placeholder 23">
            <a:extLst>
              <a:ext uri="{FF2B5EF4-FFF2-40B4-BE49-F238E27FC236}">
                <a16:creationId xmlns:a16="http://schemas.microsoft.com/office/drawing/2014/main" id="{6DD7CCE4-AD48-B64F-909E-F88961FBDFC5}"/>
              </a:ext>
            </a:extLst>
          </p:cNvPr>
          <p:cNvSpPr>
            <a:spLocks noGrp="1" noRot="1" noMove="1" noResize="1" noEditPoints="1" noAdjustHandles="1" noChangeArrowheads="1" noChangeShapeType="1"/>
          </p:cNvSpPr>
          <p:nvPr>
            <p:ph type="pic" sz="quarter" idx="37"/>
          </p:nvPr>
        </p:nvSpPr>
        <p:spPr>
          <a:xfrm>
            <a:off x="284689" y="4262586"/>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3" name="Text Placeholder 28">
            <a:extLst>
              <a:ext uri="{FF2B5EF4-FFF2-40B4-BE49-F238E27FC236}">
                <a16:creationId xmlns:a16="http://schemas.microsoft.com/office/drawing/2014/main" id="{C076E7E2-3D95-EA47-BF86-444615F1F141}"/>
              </a:ext>
            </a:extLst>
          </p:cNvPr>
          <p:cNvSpPr>
            <a:spLocks noGrp="1" noRot="1" noMove="1" noResize="1" noEditPoints="1" noAdjustHandles="1" noChangeArrowheads="1" noChangeShapeType="1"/>
          </p:cNvSpPr>
          <p:nvPr>
            <p:ph type="body" sz="quarter" idx="38" hasCustomPrompt="1"/>
          </p:nvPr>
        </p:nvSpPr>
        <p:spPr>
          <a:xfrm>
            <a:off x="284690" y="5188396"/>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Wessex</a:t>
            </a:r>
          </a:p>
        </p:txBody>
      </p:sp>
      <p:sp>
        <p:nvSpPr>
          <p:cNvPr id="44" name="Text Placeholder 28">
            <a:extLst>
              <a:ext uri="{FF2B5EF4-FFF2-40B4-BE49-F238E27FC236}">
                <a16:creationId xmlns:a16="http://schemas.microsoft.com/office/drawing/2014/main" id="{612499D2-373C-3940-97A5-FCA8B245BE45}"/>
              </a:ext>
            </a:extLst>
          </p:cNvPr>
          <p:cNvSpPr>
            <a:spLocks noGrp="1" noRot="1" noMove="1" noResize="1" noEditPoints="1" noAdjustHandles="1" noChangeArrowheads="1" noChangeShapeType="1"/>
          </p:cNvSpPr>
          <p:nvPr>
            <p:ph type="body" sz="quarter" idx="39" hasCustomPrompt="1"/>
          </p:nvPr>
        </p:nvSpPr>
        <p:spPr>
          <a:xfrm>
            <a:off x="284689" y="5573642"/>
            <a:ext cx="2000377"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01460 259100</a:t>
            </a:r>
          </a:p>
          <a:p>
            <a:pPr lvl="0" rtl="0"/>
            <a:r>
              <a:rPr lang="en-GB" noProof="0" dirty="0"/>
              <a:t>wessex@sidneyphillips.co.uk</a:t>
            </a:r>
          </a:p>
        </p:txBody>
      </p:sp>
      <p:sp>
        <p:nvSpPr>
          <p:cNvPr id="45" name="Picture Placeholder 23">
            <a:extLst>
              <a:ext uri="{FF2B5EF4-FFF2-40B4-BE49-F238E27FC236}">
                <a16:creationId xmlns:a16="http://schemas.microsoft.com/office/drawing/2014/main" id="{24B34D6D-4F7E-3942-B8D7-9970BDE53C10}"/>
              </a:ext>
            </a:extLst>
          </p:cNvPr>
          <p:cNvSpPr>
            <a:spLocks noGrp="1" noRot="1" noMove="1" noResize="1" noEditPoints="1" noAdjustHandles="1" noChangeArrowheads="1" noChangeShapeType="1"/>
          </p:cNvSpPr>
          <p:nvPr>
            <p:ph type="pic" sz="quarter" idx="40"/>
          </p:nvPr>
        </p:nvSpPr>
        <p:spPr>
          <a:xfrm>
            <a:off x="2666680" y="4262586"/>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6" name="Text Placeholder 28">
            <a:extLst>
              <a:ext uri="{FF2B5EF4-FFF2-40B4-BE49-F238E27FC236}">
                <a16:creationId xmlns:a16="http://schemas.microsoft.com/office/drawing/2014/main" id="{D34EDB1D-7E85-D242-B6AE-F6D6907D325A}"/>
              </a:ext>
            </a:extLst>
          </p:cNvPr>
          <p:cNvSpPr>
            <a:spLocks noGrp="1" noRot="1" noMove="1" noResize="1" noEditPoints="1" noAdjustHandles="1" noChangeArrowheads="1" noChangeShapeType="1"/>
          </p:cNvSpPr>
          <p:nvPr>
            <p:ph type="body" sz="quarter" idx="41" hasCustomPrompt="1"/>
          </p:nvPr>
        </p:nvSpPr>
        <p:spPr>
          <a:xfrm>
            <a:off x="2666681" y="5188396"/>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Europe</a:t>
            </a:r>
          </a:p>
        </p:txBody>
      </p:sp>
      <p:sp>
        <p:nvSpPr>
          <p:cNvPr id="47" name="Text Placeholder 28">
            <a:extLst>
              <a:ext uri="{FF2B5EF4-FFF2-40B4-BE49-F238E27FC236}">
                <a16:creationId xmlns:a16="http://schemas.microsoft.com/office/drawing/2014/main" id="{3E3BFFF0-114B-6D42-B5E0-8020AC2E26BF}"/>
              </a:ext>
            </a:extLst>
          </p:cNvPr>
          <p:cNvSpPr>
            <a:spLocks noGrp="1" noRot="1" noMove="1" noResize="1" noEditPoints="1" noAdjustHandles="1" noChangeArrowheads="1" noChangeShapeType="1"/>
          </p:cNvSpPr>
          <p:nvPr>
            <p:ph type="body" sz="quarter" idx="42" hasCustomPrompt="1"/>
          </p:nvPr>
        </p:nvSpPr>
        <p:spPr>
          <a:xfrm>
            <a:off x="2666680" y="5573642"/>
            <a:ext cx="2000377"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01892 725900</a:t>
            </a:r>
          </a:p>
          <a:p>
            <a:pPr lvl="0" rtl="0"/>
            <a:r>
              <a:rPr lang="en-GB" noProof="0" dirty="0"/>
              <a:t>europe@sidneyphillips.co.uk</a:t>
            </a:r>
          </a:p>
        </p:txBody>
      </p:sp>
      <p:sp>
        <p:nvSpPr>
          <p:cNvPr id="2" name="Picture Placeholder 23">
            <a:extLst>
              <a:ext uri="{FF2B5EF4-FFF2-40B4-BE49-F238E27FC236}">
                <a16:creationId xmlns:a16="http://schemas.microsoft.com/office/drawing/2014/main" id="{932A010B-107D-5A09-7DA9-1516BDB14A80}"/>
              </a:ext>
            </a:extLst>
          </p:cNvPr>
          <p:cNvSpPr>
            <a:spLocks noGrp="1" noRot="1" noMove="1" noResize="1" noEditPoints="1" noAdjustHandles="1" noChangeArrowheads="1" noChangeShapeType="1"/>
          </p:cNvSpPr>
          <p:nvPr>
            <p:ph type="pic" sz="quarter" idx="49"/>
          </p:nvPr>
        </p:nvSpPr>
        <p:spPr>
          <a:xfrm>
            <a:off x="284688" y="148801"/>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dirty="0"/>
          </a:p>
        </p:txBody>
      </p:sp>
      <p:sp>
        <p:nvSpPr>
          <p:cNvPr id="3" name="Text Placeholder 28">
            <a:extLst>
              <a:ext uri="{FF2B5EF4-FFF2-40B4-BE49-F238E27FC236}">
                <a16:creationId xmlns:a16="http://schemas.microsoft.com/office/drawing/2014/main" id="{4F4FADB8-A141-A82D-1CDA-B8C621F8481F}"/>
              </a:ext>
            </a:extLst>
          </p:cNvPr>
          <p:cNvSpPr>
            <a:spLocks noGrp="1" noRot="1" noMove="1" noResize="1" noEditPoints="1" noAdjustHandles="1" noChangeArrowheads="1" noChangeShapeType="1"/>
          </p:cNvSpPr>
          <p:nvPr>
            <p:ph type="body" sz="quarter" idx="50" hasCustomPrompt="1"/>
          </p:nvPr>
        </p:nvSpPr>
        <p:spPr>
          <a:xfrm>
            <a:off x="284689" y="1074611"/>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Midlands</a:t>
            </a:r>
          </a:p>
        </p:txBody>
      </p:sp>
      <p:sp>
        <p:nvSpPr>
          <p:cNvPr id="4" name="Text Placeholder 28">
            <a:extLst>
              <a:ext uri="{FF2B5EF4-FFF2-40B4-BE49-F238E27FC236}">
                <a16:creationId xmlns:a16="http://schemas.microsoft.com/office/drawing/2014/main" id="{D219D9E7-2F64-026D-8CC2-6912696493F0}"/>
              </a:ext>
            </a:extLst>
          </p:cNvPr>
          <p:cNvSpPr>
            <a:spLocks noGrp="1" noRot="1" noMove="1" noResize="1" noEditPoints="1" noAdjustHandles="1" noChangeArrowheads="1" noChangeShapeType="1"/>
          </p:cNvSpPr>
          <p:nvPr>
            <p:ph type="body" sz="quarter" idx="51" hasCustomPrompt="1"/>
          </p:nvPr>
        </p:nvSpPr>
        <p:spPr>
          <a:xfrm>
            <a:off x="284687" y="1459857"/>
            <a:ext cx="2157893" cy="347662"/>
          </a:xfrm>
        </p:spPr>
        <p:txBody>
          <a:bodyPr lIns="0" tIns="0" rIns="0" bIns="0" rtlCol="0">
            <a:noAutofit/>
          </a:bodyPr>
          <a:lstStyle>
            <a:lvl1pPr marL="0" indent="0" algn="l">
              <a:lnSpc>
                <a:spcPct val="100000"/>
              </a:lnSpc>
              <a:spcBef>
                <a:spcPts val="0"/>
              </a:spcBef>
              <a:buNone/>
              <a:defRPr sz="1200" b="0" spc="20" baseline="0">
                <a:solidFill>
                  <a:schemeClr val="tx1"/>
                </a:solidFill>
                <a:latin typeface="+mn-lt"/>
              </a:defRPr>
            </a:lvl1pPr>
          </a:lstStyle>
          <a:p>
            <a:pPr lvl="0" rtl="0"/>
            <a:r>
              <a:rPr lang="en-GB" noProof="0" dirty="0"/>
              <a:t>01981 250333</a:t>
            </a:r>
          </a:p>
          <a:p>
            <a:pPr lvl="0" rtl="0"/>
            <a:r>
              <a:rPr lang="en-GB" noProof="0" dirty="0"/>
              <a:t>midlands@sidneyphillips.co.uk</a:t>
            </a:r>
          </a:p>
        </p:txBody>
      </p:sp>
      <p:sp>
        <p:nvSpPr>
          <p:cNvPr id="5" name="Picture Placeholder 23">
            <a:extLst>
              <a:ext uri="{FF2B5EF4-FFF2-40B4-BE49-F238E27FC236}">
                <a16:creationId xmlns:a16="http://schemas.microsoft.com/office/drawing/2014/main" id="{F0B4DA0C-98DC-3414-4679-ECC7F9F52EA1}"/>
              </a:ext>
            </a:extLst>
          </p:cNvPr>
          <p:cNvSpPr>
            <a:spLocks noGrp="1" noRot="1" noMove="1" noResize="1" noEditPoints="1" noAdjustHandles="1" noChangeArrowheads="1" noChangeShapeType="1"/>
          </p:cNvSpPr>
          <p:nvPr>
            <p:ph type="pic" sz="quarter" idx="52"/>
          </p:nvPr>
        </p:nvSpPr>
        <p:spPr>
          <a:xfrm>
            <a:off x="2666680" y="148801"/>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7" name="Text Placeholder 28">
            <a:extLst>
              <a:ext uri="{FF2B5EF4-FFF2-40B4-BE49-F238E27FC236}">
                <a16:creationId xmlns:a16="http://schemas.microsoft.com/office/drawing/2014/main" id="{5FBD7D20-A74E-49F4-F357-1CA940F8CDAB}"/>
              </a:ext>
            </a:extLst>
          </p:cNvPr>
          <p:cNvSpPr>
            <a:spLocks noGrp="1" noRot="1" noMove="1" noResize="1" noEditPoints="1" noAdjustHandles="1" noChangeArrowheads="1" noChangeShapeType="1"/>
          </p:cNvSpPr>
          <p:nvPr>
            <p:ph type="body" sz="quarter" idx="53" hasCustomPrompt="1"/>
          </p:nvPr>
        </p:nvSpPr>
        <p:spPr>
          <a:xfrm>
            <a:off x="2666680" y="1074611"/>
            <a:ext cx="2157891"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London &amp; South East</a:t>
            </a:r>
          </a:p>
        </p:txBody>
      </p:sp>
      <p:sp>
        <p:nvSpPr>
          <p:cNvPr id="8" name="Text Placeholder 28">
            <a:extLst>
              <a:ext uri="{FF2B5EF4-FFF2-40B4-BE49-F238E27FC236}">
                <a16:creationId xmlns:a16="http://schemas.microsoft.com/office/drawing/2014/main" id="{3C0DD13B-48E0-8E91-3D71-9F74E972FAD4}"/>
              </a:ext>
            </a:extLst>
          </p:cNvPr>
          <p:cNvSpPr>
            <a:spLocks noGrp="1" noRot="1" noMove="1" noResize="1" noEditPoints="1" noAdjustHandles="1" noChangeArrowheads="1" noChangeShapeType="1"/>
          </p:cNvSpPr>
          <p:nvPr>
            <p:ph type="body" sz="quarter" idx="54" hasCustomPrompt="1"/>
          </p:nvPr>
        </p:nvSpPr>
        <p:spPr>
          <a:xfrm>
            <a:off x="2666679" y="1459857"/>
            <a:ext cx="2157892"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01892 725900</a:t>
            </a:r>
          </a:p>
          <a:p>
            <a:pPr lvl="0" rtl="0"/>
            <a:r>
              <a:rPr lang="en-GB" noProof="0" dirty="0"/>
              <a:t>southeast@sidneyphillips.co.uk</a:t>
            </a:r>
          </a:p>
        </p:txBody>
      </p:sp>
      <p:sp>
        <p:nvSpPr>
          <p:cNvPr id="9" name="Picture Placeholder 23">
            <a:extLst>
              <a:ext uri="{FF2B5EF4-FFF2-40B4-BE49-F238E27FC236}">
                <a16:creationId xmlns:a16="http://schemas.microsoft.com/office/drawing/2014/main" id="{FC1CA8C4-FC0E-C2DD-58F4-46CDCE55BC49}"/>
              </a:ext>
            </a:extLst>
          </p:cNvPr>
          <p:cNvSpPr>
            <a:spLocks noGrp="1" noRot="1" noMove="1" noResize="1" noEditPoints="1" noAdjustHandles="1" noChangeArrowheads="1" noChangeShapeType="1"/>
          </p:cNvSpPr>
          <p:nvPr>
            <p:ph type="pic" sz="quarter" idx="55"/>
          </p:nvPr>
        </p:nvSpPr>
        <p:spPr>
          <a:xfrm>
            <a:off x="5100053" y="148801"/>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10" name="Text Placeholder 28">
            <a:extLst>
              <a:ext uri="{FF2B5EF4-FFF2-40B4-BE49-F238E27FC236}">
                <a16:creationId xmlns:a16="http://schemas.microsoft.com/office/drawing/2014/main" id="{6BB4F6F7-C99F-2B44-FD2E-5FDB3E305BF5}"/>
              </a:ext>
            </a:extLst>
          </p:cNvPr>
          <p:cNvSpPr>
            <a:spLocks noGrp="1" noRot="1" noMove="1" noResize="1" noEditPoints="1" noAdjustHandles="1" noChangeArrowheads="1" noChangeShapeType="1"/>
          </p:cNvSpPr>
          <p:nvPr>
            <p:ph type="body" sz="quarter" idx="56" hasCustomPrompt="1"/>
          </p:nvPr>
        </p:nvSpPr>
        <p:spPr>
          <a:xfrm>
            <a:off x="5100054" y="1074611"/>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Eastern Counties</a:t>
            </a:r>
          </a:p>
        </p:txBody>
      </p:sp>
      <p:sp>
        <p:nvSpPr>
          <p:cNvPr id="11" name="Text Placeholder 28">
            <a:extLst>
              <a:ext uri="{FF2B5EF4-FFF2-40B4-BE49-F238E27FC236}">
                <a16:creationId xmlns:a16="http://schemas.microsoft.com/office/drawing/2014/main" id="{44864E44-5F58-D8A1-3BAC-98BDF499F13A}"/>
              </a:ext>
            </a:extLst>
          </p:cNvPr>
          <p:cNvSpPr>
            <a:spLocks noGrp="1" noRot="1" noMove="1" noResize="1" noEditPoints="1" noAdjustHandles="1" noChangeArrowheads="1" noChangeShapeType="1"/>
          </p:cNvSpPr>
          <p:nvPr>
            <p:ph type="body" sz="quarter" idx="57" hasCustomPrompt="1"/>
          </p:nvPr>
        </p:nvSpPr>
        <p:spPr>
          <a:xfrm>
            <a:off x="5100053" y="1459857"/>
            <a:ext cx="1853505"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01522 500059</a:t>
            </a:r>
          </a:p>
          <a:p>
            <a:pPr lvl="0" rtl="0"/>
            <a:r>
              <a:rPr lang="en-GB" noProof="0" dirty="0"/>
              <a:t>east@sidneyphillips.co.uk</a:t>
            </a:r>
          </a:p>
        </p:txBody>
      </p:sp>
      <p:sp>
        <p:nvSpPr>
          <p:cNvPr id="12" name="Picture Placeholder 23">
            <a:extLst>
              <a:ext uri="{FF2B5EF4-FFF2-40B4-BE49-F238E27FC236}">
                <a16:creationId xmlns:a16="http://schemas.microsoft.com/office/drawing/2014/main" id="{C9748463-F1EB-950E-F056-C36FFFCBAF10}"/>
              </a:ext>
            </a:extLst>
          </p:cNvPr>
          <p:cNvSpPr>
            <a:spLocks noGrp="1" noRot="1" noMove="1" noResize="1" noEditPoints="1" noAdjustHandles="1" noChangeArrowheads="1" noChangeShapeType="1"/>
          </p:cNvSpPr>
          <p:nvPr>
            <p:ph type="pic" sz="quarter" idx="58"/>
          </p:nvPr>
        </p:nvSpPr>
        <p:spPr>
          <a:xfrm>
            <a:off x="7287124" y="148801"/>
            <a:ext cx="735302"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13" name="Text Placeholder 28">
            <a:extLst>
              <a:ext uri="{FF2B5EF4-FFF2-40B4-BE49-F238E27FC236}">
                <a16:creationId xmlns:a16="http://schemas.microsoft.com/office/drawing/2014/main" id="{D62598B2-436C-12E5-3E27-47713BF0104E}"/>
              </a:ext>
            </a:extLst>
          </p:cNvPr>
          <p:cNvSpPr>
            <a:spLocks noGrp="1" noRot="1" noMove="1" noResize="1" noEditPoints="1" noAdjustHandles="1" noChangeArrowheads="1" noChangeShapeType="1"/>
          </p:cNvSpPr>
          <p:nvPr>
            <p:ph type="body" sz="quarter" idx="59" hasCustomPrompt="1"/>
          </p:nvPr>
        </p:nvSpPr>
        <p:spPr>
          <a:xfrm>
            <a:off x="7287125" y="1074611"/>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Yorkshire</a:t>
            </a:r>
          </a:p>
        </p:txBody>
      </p:sp>
      <p:sp>
        <p:nvSpPr>
          <p:cNvPr id="14" name="Text Placeholder 28">
            <a:extLst>
              <a:ext uri="{FF2B5EF4-FFF2-40B4-BE49-F238E27FC236}">
                <a16:creationId xmlns:a16="http://schemas.microsoft.com/office/drawing/2014/main" id="{C3655155-C4E6-473A-978D-68E879573149}"/>
              </a:ext>
            </a:extLst>
          </p:cNvPr>
          <p:cNvSpPr>
            <a:spLocks noGrp="1" noRot="1" noMove="1" noResize="1" noEditPoints="1" noAdjustHandles="1" noChangeArrowheads="1" noChangeShapeType="1"/>
          </p:cNvSpPr>
          <p:nvPr>
            <p:ph type="body" sz="quarter" idx="60" hasCustomPrompt="1"/>
          </p:nvPr>
        </p:nvSpPr>
        <p:spPr>
          <a:xfrm>
            <a:off x="7287124" y="1459857"/>
            <a:ext cx="2118609"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01904 793333</a:t>
            </a:r>
          </a:p>
          <a:p>
            <a:pPr lvl="0" rtl="0"/>
            <a:r>
              <a:rPr lang="en-GB" noProof="0" dirty="0"/>
              <a:t>yorkshire@sidneyphillips.co.uk</a:t>
            </a:r>
          </a:p>
        </p:txBody>
      </p:sp>
      <p:sp>
        <p:nvSpPr>
          <p:cNvPr id="20" name="Text Placeholder 28">
            <a:extLst>
              <a:ext uri="{FF2B5EF4-FFF2-40B4-BE49-F238E27FC236}">
                <a16:creationId xmlns:a16="http://schemas.microsoft.com/office/drawing/2014/main" id="{77CA749A-EB86-E2EF-4620-7A537CCB1D60}"/>
              </a:ext>
            </a:extLst>
          </p:cNvPr>
          <p:cNvSpPr>
            <a:spLocks noGrp="1" noRot="1" noMove="1" noResize="1" noEditPoints="1" noAdjustHandles="1" noChangeArrowheads="1" noChangeShapeType="1"/>
          </p:cNvSpPr>
          <p:nvPr>
            <p:ph type="body" sz="quarter" idx="62" hasCustomPrompt="1"/>
          </p:nvPr>
        </p:nvSpPr>
        <p:spPr>
          <a:xfrm>
            <a:off x="5100052" y="5106117"/>
            <a:ext cx="1853505"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Utility Helpline</a:t>
            </a:r>
          </a:p>
        </p:txBody>
      </p:sp>
      <p:sp>
        <p:nvSpPr>
          <p:cNvPr id="21" name="Text Placeholder 28">
            <a:extLst>
              <a:ext uri="{FF2B5EF4-FFF2-40B4-BE49-F238E27FC236}">
                <a16:creationId xmlns:a16="http://schemas.microsoft.com/office/drawing/2014/main" id="{83318F9D-F64E-DDB8-2EFD-0EE42FCC5564}"/>
              </a:ext>
            </a:extLst>
          </p:cNvPr>
          <p:cNvSpPr>
            <a:spLocks noGrp="1" noRot="1" noMove="1" noResize="1" noEditPoints="1" noAdjustHandles="1" noChangeArrowheads="1" noChangeShapeType="1"/>
          </p:cNvSpPr>
          <p:nvPr>
            <p:ph type="body" sz="quarter" idx="63" hasCustomPrompt="1"/>
          </p:nvPr>
        </p:nvSpPr>
        <p:spPr>
          <a:xfrm>
            <a:off x="5100051" y="5491363"/>
            <a:ext cx="4578510"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01432 378690</a:t>
            </a:r>
          </a:p>
          <a:p>
            <a:pPr lvl="0" rtl="0"/>
            <a:r>
              <a:rPr lang="en-GB" noProof="0" dirty="0"/>
              <a:t>Some of our clients have reduced their gas and electricity bills by up to 46% using our impartial price comparisons.</a:t>
            </a:r>
          </a:p>
        </p:txBody>
      </p:sp>
      <p:sp>
        <p:nvSpPr>
          <p:cNvPr id="24" name="Text Placeholder 28">
            <a:extLst>
              <a:ext uri="{FF2B5EF4-FFF2-40B4-BE49-F238E27FC236}">
                <a16:creationId xmlns:a16="http://schemas.microsoft.com/office/drawing/2014/main" id="{46563707-FF47-9377-ECB7-549356DC4FE7}"/>
              </a:ext>
            </a:extLst>
          </p:cNvPr>
          <p:cNvSpPr>
            <a:spLocks noGrp="1" noRot="1" noMove="1" noResize="1" noEditPoints="1" noAdjustHandles="1" noChangeArrowheads="1" noChangeShapeType="1"/>
          </p:cNvSpPr>
          <p:nvPr>
            <p:ph type="body" sz="quarter" idx="64" hasCustomPrompt="1"/>
          </p:nvPr>
        </p:nvSpPr>
        <p:spPr>
          <a:xfrm>
            <a:off x="5100051" y="4123211"/>
            <a:ext cx="2300874" cy="347662"/>
          </a:xfrm>
        </p:spPr>
        <p:txBody>
          <a:bodyPr lIns="0" tIns="0" rIns="0" bIns="0" rtlCol="0" anchor="b" anchorCtr="0">
            <a:noAutofit/>
          </a:bodyPr>
          <a:lstStyle>
            <a:lvl1pPr marL="0" indent="0" algn="l">
              <a:lnSpc>
                <a:spcPct val="100000"/>
              </a:lnSpc>
              <a:spcBef>
                <a:spcPts val="0"/>
              </a:spcBef>
              <a:buNone/>
              <a:defRPr sz="1800" b="1" spc="20" baseline="0">
                <a:solidFill>
                  <a:srgbClr val="9D2200"/>
                </a:solidFill>
                <a:latin typeface="+mn-lt"/>
              </a:defRPr>
            </a:lvl1pPr>
          </a:lstStyle>
          <a:p>
            <a:pPr lvl="0" rtl="0"/>
            <a:r>
              <a:rPr lang="en-GB" noProof="0" dirty="0"/>
              <a:t>Business Mortgages</a:t>
            </a:r>
          </a:p>
        </p:txBody>
      </p:sp>
      <p:sp>
        <p:nvSpPr>
          <p:cNvPr id="25" name="Text Placeholder 28">
            <a:extLst>
              <a:ext uri="{FF2B5EF4-FFF2-40B4-BE49-F238E27FC236}">
                <a16:creationId xmlns:a16="http://schemas.microsoft.com/office/drawing/2014/main" id="{07D3B76B-9140-6E30-F6C9-2C2BBAA657D2}"/>
              </a:ext>
            </a:extLst>
          </p:cNvPr>
          <p:cNvSpPr>
            <a:spLocks noGrp="1" noRot="1" noMove="1" noResize="1" noEditPoints="1" noAdjustHandles="1" noChangeArrowheads="1" noChangeShapeType="1"/>
          </p:cNvSpPr>
          <p:nvPr>
            <p:ph type="body" sz="quarter" idx="65" hasCustomPrompt="1"/>
          </p:nvPr>
        </p:nvSpPr>
        <p:spPr>
          <a:xfrm>
            <a:off x="5100050" y="4508457"/>
            <a:ext cx="4578510" cy="347662"/>
          </a:xfrm>
        </p:spPr>
        <p:txBody>
          <a:bodyPr lIns="0" tIns="0" rIns="0" bIns="0" rtlCol="0">
            <a:noAutofit/>
          </a:bodyPr>
          <a:lstStyle>
            <a:lvl1pPr marL="0" indent="0" algn="l" rtl="0">
              <a:lnSpc>
                <a:spcPct val="100000"/>
              </a:lnSpc>
              <a:spcBef>
                <a:spcPts val="0"/>
              </a:spcBef>
              <a:buNone/>
              <a:defRPr sz="1200" b="0" spc="20" baseline="0">
                <a:solidFill>
                  <a:schemeClr val="tx1"/>
                </a:solidFill>
                <a:latin typeface="+mn-lt"/>
              </a:defRPr>
            </a:lvl1pPr>
          </a:lstStyle>
          <a:p>
            <a:pPr lvl="0" rtl="0"/>
            <a:r>
              <a:rPr lang="en-GB" noProof="0" dirty="0"/>
              <a:t>01834 849795</a:t>
            </a:r>
          </a:p>
          <a:p>
            <a:pPr lvl="0" rtl="0"/>
            <a:r>
              <a:rPr lang="en-GB" noProof="0" dirty="0"/>
              <a:t>We can help to arrange funding for your purchase of this or any other business.</a:t>
            </a:r>
          </a:p>
        </p:txBody>
      </p:sp>
      <p:sp>
        <p:nvSpPr>
          <p:cNvPr id="26" name="Rectangle 25">
            <a:extLst>
              <a:ext uri="{FF2B5EF4-FFF2-40B4-BE49-F238E27FC236}">
                <a16:creationId xmlns:a16="http://schemas.microsoft.com/office/drawing/2014/main" id="{D8BDF2D0-6D20-A1C8-2716-33BD21F7E89B}"/>
              </a:ext>
            </a:extLst>
          </p:cNvPr>
          <p:cNvSpPr>
            <a:spLocks noGrp="1" noRot="1" noMove="1" noResize="1" noEditPoints="1" noAdjustHandles="1" noChangeArrowheads="1" noChangeShapeType="1"/>
          </p:cNvSpPr>
          <p:nvPr userDrawn="1"/>
        </p:nvSpPr>
        <p:spPr>
          <a:xfrm>
            <a:off x="1" y="6124074"/>
            <a:ext cx="9905999" cy="750180"/>
          </a:xfrm>
          <a:prstGeom prst="rect">
            <a:avLst/>
          </a:prstGeom>
          <a:solidFill>
            <a:srgbClr val="9D2200"/>
          </a:solidFill>
          <a:ln>
            <a:solidFill>
              <a:srgbClr val="9D22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7" name="TextBox 26">
            <a:extLst>
              <a:ext uri="{FF2B5EF4-FFF2-40B4-BE49-F238E27FC236}">
                <a16:creationId xmlns:a16="http://schemas.microsoft.com/office/drawing/2014/main" id="{F9D73D0F-DF65-E3EA-4D86-0DDC92F57489}"/>
              </a:ext>
            </a:extLst>
          </p:cNvPr>
          <p:cNvSpPr txBox="1">
            <a:spLocks noGrp="1" noRot="1" noMove="1" noResize="1" noEditPoints="1" noAdjustHandles="1" noChangeArrowheads="1" noChangeShapeType="1"/>
          </p:cNvSpPr>
          <p:nvPr userDrawn="1"/>
        </p:nvSpPr>
        <p:spPr>
          <a:xfrm>
            <a:off x="3619187" y="6124075"/>
            <a:ext cx="6215124" cy="979435"/>
          </a:xfrm>
          <a:prstGeom prst="rect">
            <a:avLst/>
          </a:prstGeom>
          <a:noFill/>
        </p:spPr>
        <p:txBody>
          <a:bodyPr wrap="square" rtlCol="0">
            <a:spAutoFit/>
          </a:bodyPr>
          <a:lstStyle/>
          <a:p>
            <a:pPr marL="0" marR="0" indent="0" algn="just">
              <a:lnSpc>
                <a:spcPct val="119000"/>
              </a:lnSpc>
              <a:spcAft>
                <a:spcPts val="0"/>
              </a:spcAft>
              <a:buNone/>
            </a:pPr>
            <a:r>
              <a:rPr lang="en-GB" sz="700" kern="1400" cap="all" dirty="0">
                <a:ln>
                  <a:noFill/>
                </a:ln>
                <a:solidFill>
                  <a:schemeClr val="bg1"/>
                </a:solidFill>
                <a:effectLst/>
                <a:latin typeface="+mn-lt"/>
              </a:rPr>
              <a:t>Consumer Protection for Unfair Trading Regulations 2008 &amp; Business Protection from Misleading Marketing Regulations 2008 </a:t>
            </a:r>
            <a:r>
              <a:rPr lang="en-GB" sz="700" kern="1400" dirty="0">
                <a:ln>
                  <a:noFill/>
                </a:ln>
                <a:solidFill>
                  <a:schemeClr val="bg1"/>
                </a:solidFill>
                <a:effectLst/>
                <a:latin typeface="+mn-lt"/>
              </a:rPr>
              <a:t>– These particulars are provided only as a general outline of the property and buyers should make their own enquiries to satisfy themselves as to the accuracy of the information given. Neither we nor any person in our employment has authority to make, give or imply any representation or warranty regarding this property. Room sizes and other measurements and capacities quoted are estimates for rough guidance only. Accurate measurements have not been taken. </a:t>
            </a:r>
          </a:p>
          <a:p>
            <a:pPr marL="0" marR="0" indent="0" algn="just">
              <a:lnSpc>
                <a:spcPct val="119000"/>
              </a:lnSpc>
              <a:spcAft>
                <a:spcPts val="0"/>
              </a:spcAft>
              <a:buNone/>
            </a:pPr>
            <a:r>
              <a:rPr lang="en-GB" sz="700" kern="1400" dirty="0">
                <a:ln>
                  <a:noFill/>
                </a:ln>
                <a:solidFill>
                  <a:schemeClr val="bg1"/>
                </a:solidFill>
                <a:effectLst/>
                <a:latin typeface="+mn-lt"/>
              </a:rPr>
              <a:t>Sidney Phillips Limited, Shepherds Meadow, Eaton Bishop, Hereford, HR2 9UA. Registered in England and Wales: No. 2362635.</a:t>
            </a:r>
          </a:p>
          <a:p>
            <a:pPr>
              <a:spcAft>
                <a:spcPts val="0"/>
              </a:spcAft>
            </a:pPr>
            <a:endParaRPr lang="en-GB" sz="1600" dirty="0">
              <a:solidFill>
                <a:schemeClr val="bg1"/>
              </a:solidFill>
            </a:endParaRPr>
          </a:p>
        </p:txBody>
      </p:sp>
      <p:sp>
        <p:nvSpPr>
          <p:cNvPr id="28" name="TextBox 27">
            <a:extLst>
              <a:ext uri="{FF2B5EF4-FFF2-40B4-BE49-F238E27FC236}">
                <a16:creationId xmlns:a16="http://schemas.microsoft.com/office/drawing/2014/main" id="{2BACAD6A-3FE4-47BA-AC9B-2F1C4EE0F806}"/>
              </a:ext>
            </a:extLst>
          </p:cNvPr>
          <p:cNvSpPr txBox="1">
            <a:spLocks noGrp="1" noRot="1" noMove="1" noResize="1" noEditPoints="1" noAdjustHandles="1" noChangeArrowheads="1" noChangeShapeType="1"/>
          </p:cNvSpPr>
          <p:nvPr userDrawn="1"/>
        </p:nvSpPr>
        <p:spPr>
          <a:xfrm>
            <a:off x="156412" y="6302152"/>
            <a:ext cx="4389270" cy="369332"/>
          </a:xfrm>
          <a:prstGeom prst="rect">
            <a:avLst/>
          </a:prstGeom>
          <a:noFill/>
        </p:spPr>
        <p:txBody>
          <a:bodyPr wrap="square" rtlCol="0">
            <a:spAutoFit/>
          </a:bodyPr>
          <a:lstStyle/>
          <a:p>
            <a:r>
              <a:rPr lang="en-GB" sz="1800" dirty="0">
                <a:solidFill>
                  <a:schemeClr val="bg1"/>
                </a:solidFill>
              </a:rPr>
              <a:t>www.sidneyphillips.co.uk</a:t>
            </a:r>
          </a:p>
        </p:txBody>
      </p:sp>
      <p:sp>
        <p:nvSpPr>
          <p:cNvPr id="30" name="Picture Placeholder 29">
            <a:extLst>
              <a:ext uri="{FF2B5EF4-FFF2-40B4-BE49-F238E27FC236}">
                <a16:creationId xmlns:a16="http://schemas.microsoft.com/office/drawing/2014/main" id="{3D331793-A3DC-E8B0-143A-85B2C66AC6CA}"/>
              </a:ext>
            </a:extLst>
          </p:cNvPr>
          <p:cNvSpPr>
            <a:spLocks noGrp="1" noRot="1" noMove="1" noResize="1" noEditPoints="1" noAdjustHandles="1" noChangeArrowheads="1" noChangeShapeType="1"/>
          </p:cNvSpPr>
          <p:nvPr>
            <p:ph type="pic" sz="quarter" idx="66"/>
          </p:nvPr>
        </p:nvSpPr>
        <p:spPr>
          <a:xfrm>
            <a:off x="342212" y="161926"/>
            <a:ext cx="735211" cy="919163"/>
          </a:xfrm>
        </p:spPr>
        <p:txBody>
          <a:bodyPr/>
          <a:lstStyle/>
          <a:p>
            <a:r>
              <a:rPr lang="en-US"/>
              <a:t>Click icon to add picture</a:t>
            </a:r>
            <a:endParaRPr lang="en-GB"/>
          </a:p>
        </p:txBody>
      </p:sp>
    </p:spTree>
    <p:extLst>
      <p:ext uri="{BB962C8B-B14F-4D97-AF65-F5344CB8AC3E}">
        <p14:creationId xmlns:p14="http://schemas.microsoft.com/office/powerpoint/2010/main" val="2005721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09563" y="381000"/>
            <a:ext cx="9286875" cy="1325563"/>
          </a:xfrm>
          <a:prstGeom prst="rect">
            <a:avLst/>
          </a:prstGeom>
        </p:spPr>
        <p:txBody>
          <a:bodyPr vert="horz" lIns="91440" tIns="45720" rIns="91440" bIns="45720" rtlCol="0" anchor="ctr">
            <a:noAutofit/>
          </a:bodyPr>
          <a:lstStyle/>
          <a:p>
            <a:pPr rtl="0"/>
            <a:r>
              <a:rPr lang="en-US" noProof="0"/>
              <a:t>Click to edit Master title style</a:t>
            </a:r>
            <a:endParaRPr lang="en-GB" noProof="0"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09563" y="1825625"/>
            <a:ext cx="9286875" cy="4351338"/>
          </a:xfrm>
          <a:prstGeom prst="rect">
            <a:avLst/>
          </a:prstGeom>
        </p:spPr>
        <p:txBody>
          <a:bodyPr vert="horz" lIns="91440" tIns="45720" rIns="91440" bIns="45720" rtlCol="0">
            <a:noAutofit/>
          </a:bodyPr>
          <a:lstStyle/>
          <a:p>
            <a:pPr lvl="0" rtl="0"/>
            <a:r>
              <a:rPr lang="en-GB" noProof="0" dirty="0"/>
              <a:t>Property Name</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a:p>
            <a:pPr lvl="5" rtl="0"/>
            <a:r>
              <a:rPr lang="en-GB" noProof="0" dirty="0"/>
              <a:t>Sixth Level</a:t>
            </a:r>
          </a:p>
          <a:p>
            <a:pPr lvl="6" rtl="0"/>
            <a:r>
              <a:rPr lang="en-GB" noProof="0" dirty="0"/>
              <a:t>Seventh Level</a:t>
            </a:r>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67" r:id="rId1"/>
    <p:sldLayoutId id="2147483650" r:id="rId2"/>
    <p:sldLayoutId id="2147483651" r:id="rId3"/>
    <p:sldLayoutId id="2147483664" r:id="rId4"/>
    <p:sldLayoutId id="2147483672" r:id="rId5"/>
    <p:sldLayoutId id="2147483668" r:id="rId6"/>
    <p:sldLayoutId id="2147483674" r:id="rId7"/>
    <p:sldLayoutId id="2147483675" r:id="rId8"/>
    <p:sldLayoutId id="2147483676" r:id="rId9"/>
    <p:sldLayoutId id="2147483677" r:id="rId10"/>
    <p:sldLayoutId id="2147483669" r:id="rId11"/>
    <p:sldLayoutId id="2147483670" r:id="rId12"/>
    <p:sldLayoutId id="2147483679" r:id="rId13"/>
    <p:sldLayoutId id="2147483671" r:id="rId14"/>
    <p:sldLayoutId id="2147483673" r:id="rId15"/>
    <p:sldLayoutId id="2147483678" r:id="rId16"/>
    <p:sldLayoutId id="2147483660" r:id="rId17"/>
    <p:sldLayoutId id="2147483662" r:id="rId18"/>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1200" kern="1200">
          <a:solidFill>
            <a:schemeClr val="tx1"/>
          </a:solidFill>
          <a:latin typeface="+mn-lt"/>
          <a:ea typeface="+mn-ea"/>
          <a:cs typeface="+mn-cs"/>
        </a:defRPr>
      </a:lvl1pPr>
      <a:lvl2pPr marL="0" indent="0" algn="l" defTabSz="914400" rtl="0" eaLnBrk="1" latinLnBrk="0" hangingPunct="1">
        <a:lnSpc>
          <a:spcPct val="90000"/>
        </a:lnSpc>
        <a:spcBef>
          <a:spcPts val="500"/>
        </a:spcBef>
        <a:buFontTx/>
        <a:buNone/>
        <a:defRPr sz="1600" kern="1200">
          <a:solidFill>
            <a:schemeClr val="bg2">
              <a:lumMod val="50000"/>
            </a:schemeClr>
          </a:solidFill>
          <a:latin typeface="+mn-lt"/>
          <a:ea typeface="+mn-ea"/>
          <a:cs typeface="+mn-cs"/>
        </a:defRPr>
      </a:lvl2pPr>
      <a:lvl3pPr marL="0" indent="0" algn="l" defTabSz="914400" rtl="0" eaLnBrk="1" latinLnBrk="0" hangingPunct="1">
        <a:lnSpc>
          <a:spcPct val="90000"/>
        </a:lnSpc>
        <a:spcBef>
          <a:spcPts val="500"/>
        </a:spcBef>
        <a:buFontTx/>
        <a:buNone/>
        <a:defRPr sz="1600" kern="1200">
          <a:solidFill>
            <a:srgbClr val="9D2200"/>
          </a:solidFill>
          <a:latin typeface="+mn-lt"/>
          <a:ea typeface="+mn-ea"/>
          <a:cs typeface="+mn-cs"/>
        </a:defRPr>
      </a:lvl3pPr>
      <a:lvl4pPr marL="285750" indent="-28575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0000"/>
        </a:lnSpc>
        <a:spcBef>
          <a:spcPts val="500"/>
        </a:spcBef>
        <a:buFontTx/>
        <a:buNone/>
        <a:defRPr sz="1400" kern="1200">
          <a:solidFill>
            <a:srgbClr val="9D2200"/>
          </a:solidFill>
          <a:latin typeface="+mn-lt"/>
          <a:ea typeface="+mn-ea"/>
          <a:cs typeface="+mn-cs"/>
        </a:defRPr>
      </a:lvl5pPr>
      <a:lvl6pPr marL="0" indent="0" algn="l" defTabSz="914400" rtl="0" eaLnBrk="1" latinLnBrk="0" hangingPunct="1">
        <a:lnSpc>
          <a:spcPct val="90000"/>
        </a:lnSpc>
        <a:spcBef>
          <a:spcPts val="500"/>
        </a:spcBef>
        <a:buFontTx/>
        <a:buNone/>
        <a:defRPr sz="1200" kern="1200">
          <a:solidFill>
            <a:schemeClr val="tx1"/>
          </a:solidFill>
          <a:latin typeface="+mn-lt"/>
          <a:ea typeface="+mn-ea"/>
          <a:cs typeface="+mn-cs"/>
        </a:defRPr>
      </a:lvl6pPr>
      <a:lvl7pPr marL="177800" indent="-177800" algn="l" defTabSz="914400" rtl="0" eaLnBrk="1" latinLnBrk="0" hangingPunct="1">
        <a:lnSpc>
          <a:spcPct val="90000"/>
        </a:lnSpc>
        <a:spcBef>
          <a:spcPts val="500"/>
        </a:spcBef>
        <a:buFont typeface="Tenorite" panose="00000500000000000000" pitchFamily="2" charset="0"/>
        <a:buChar char="–"/>
        <a:defRPr sz="12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120" userDrawn="1">
          <p15:clr>
            <a:srgbClr val="A4A3A4"/>
          </p15:clr>
        </p15:guide>
        <p15:guide id="3" pos="195" userDrawn="1">
          <p15:clr>
            <a:srgbClr val="547EBF"/>
          </p15:clr>
        </p15:guide>
        <p15:guide id="4" orient="horz" pos="240" userDrawn="1">
          <p15:clr>
            <a:srgbClr val="547EBF"/>
          </p15:clr>
        </p15:guide>
        <p15:guide id="5" pos="6045" userDrawn="1">
          <p15:clr>
            <a:srgbClr val="547EBF"/>
          </p15:clr>
        </p15:guide>
        <p15:guide id="6" orient="horz" pos="4080" userDrawn="1">
          <p15:clr>
            <a:srgbClr val="547EBF"/>
          </p15:clr>
        </p15:guide>
        <p15:guide id="7" pos="3218" userDrawn="1">
          <p15:clr>
            <a:srgbClr val="547EBF"/>
          </p15:clr>
        </p15:guide>
        <p15:guide id="8" pos="3023" userDrawn="1">
          <p15:clr>
            <a:srgbClr val="547EBF"/>
          </p15:clr>
        </p15:guide>
        <p15:guide id="9" pos="1716" userDrawn="1">
          <p15:clr>
            <a:srgbClr val="547EBF"/>
          </p15:clr>
        </p15:guide>
        <p15:guide id="10" pos="1502" userDrawn="1">
          <p15:clr>
            <a:srgbClr val="547EBF"/>
          </p15:clr>
        </p15:guide>
        <p15:guide id="11" pos="4524" userDrawn="1">
          <p15:clr>
            <a:srgbClr val="547EBF"/>
          </p15:clr>
        </p15:guide>
        <p15:guide id="12" pos="4739" userDrawn="1">
          <p15:clr>
            <a:srgbClr val="547EBF"/>
          </p15:clr>
        </p15:guide>
        <p15:guide id="13" pos="4037" userDrawn="1">
          <p15:clr>
            <a:srgbClr val="9FCC3B"/>
          </p15:clr>
        </p15:guide>
        <p15:guide id="14" pos="4232" userDrawn="1">
          <p15:clr>
            <a:srgbClr val="9FCC3B"/>
          </p15:clr>
        </p15:guide>
        <p15:guide id="15" pos="2204" userDrawn="1">
          <p15:clr>
            <a:srgbClr val="9FCC3B"/>
          </p15:clr>
        </p15:guide>
        <p15:guide id="16" pos="2009"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3A7B6A4-5223-AD44-F5FB-A76E749C5F08}"/>
              </a:ext>
            </a:extLst>
          </p:cNvPr>
          <p:cNvPicPr>
            <a:picLocks noGrp="1" noChangeAspect="1"/>
          </p:cNvPicPr>
          <p:nvPr>
            <p:ph type="pic" sz="quarter" idx="10"/>
          </p:nvPr>
        </p:nvPicPr>
        <p:blipFill>
          <a:blip r:embed="rId3"/>
          <a:srcRect t="13090" b="13090"/>
          <a:stretch/>
        </p:blipFill>
        <p:spPr/>
      </p:pic>
      <p:graphicFrame>
        <p:nvGraphicFramePr>
          <p:cNvPr id="5" name="Table Placeholder 4">
            <a:extLst>
              <a:ext uri="{FF2B5EF4-FFF2-40B4-BE49-F238E27FC236}">
                <a16:creationId xmlns:a16="http://schemas.microsoft.com/office/drawing/2014/main" id="{42C118C6-5D0F-1FCD-673D-AE208C8F3B8F}"/>
              </a:ext>
            </a:extLst>
          </p:cNvPr>
          <p:cNvGraphicFramePr>
            <a:graphicFrameLocks noGrp="1"/>
          </p:cNvGraphicFramePr>
          <p:nvPr>
            <p:ph type="tbl" sz="quarter" idx="20"/>
            <p:extLst>
              <p:ext uri="{D42A27DB-BD31-4B8C-83A1-F6EECF244321}">
                <p14:modId xmlns:p14="http://schemas.microsoft.com/office/powerpoint/2010/main" val="2428951240"/>
              </p:ext>
            </p:extLst>
          </p:nvPr>
        </p:nvGraphicFramePr>
        <p:xfrm>
          <a:off x="569913" y="5600700"/>
          <a:ext cx="8197397" cy="1220123"/>
        </p:xfrm>
        <a:graphic>
          <a:graphicData uri="http://schemas.openxmlformats.org/drawingml/2006/table">
            <a:tbl>
              <a:tblPr firstRow="1" bandRow="1">
                <a:tableStyleId>{5C22544A-7EE6-4342-B048-85BDC9FD1C3A}</a:tableStyleId>
              </a:tblPr>
              <a:tblGrid>
                <a:gridCol w="735012">
                  <a:extLst>
                    <a:ext uri="{9D8B030D-6E8A-4147-A177-3AD203B41FA5}">
                      <a16:colId xmlns:a16="http://schemas.microsoft.com/office/drawing/2014/main" val="726259659"/>
                    </a:ext>
                  </a:extLst>
                </a:gridCol>
                <a:gridCol w="2252028">
                  <a:extLst>
                    <a:ext uri="{9D8B030D-6E8A-4147-A177-3AD203B41FA5}">
                      <a16:colId xmlns:a16="http://schemas.microsoft.com/office/drawing/2014/main" val="3101819380"/>
                    </a:ext>
                  </a:extLst>
                </a:gridCol>
                <a:gridCol w="595947">
                  <a:extLst>
                    <a:ext uri="{9D8B030D-6E8A-4147-A177-3AD203B41FA5}">
                      <a16:colId xmlns:a16="http://schemas.microsoft.com/office/drawing/2014/main" val="3634964246"/>
                    </a:ext>
                  </a:extLst>
                </a:gridCol>
                <a:gridCol w="1828800">
                  <a:extLst>
                    <a:ext uri="{9D8B030D-6E8A-4147-A177-3AD203B41FA5}">
                      <a16:colId xmlns:a16="http://schemas.microsoft.com/office/drawing/2014/main" val="1197929997"/>
                    </a:ext>
                  </a:extLst>
                </a:gridCol>
                <a:gridCol w="457200">
                  <a:extLst>
                    <a:ext uri="{9D8B030D-6E8A-4147-A177-3AD203B41FA5}">
                      <a16:colId xmlns:a16="http://schemas.microsoft.com/office/drawing/2014/main" val="2470848232"/>
                    </a:ext>
                  </a:extLst>
                </a:gridCol>
                <a:gridCol w="2328410">
                  <a:extLst>
                    <a:ext uri="{9D8B030D-6E8A-4147-A177-3AD203B41FA5}">
                      <a16:colId xmlns:a16="http://schemas.microsoft.com/office/drawing/2014/main" val="2095928272"/>
                    </a:ext>
                  </a:extLst>
                </a:gridCol>
              </a:tblGrid>
              <a:tr h="334307">
                <a:tc gridSpan="6">
                  <a:txBody>
                    <a:bodyPr/>
                    <a:lstStyle/>
                    <a:p>
                      <a:pPr lvl="0"/>
                      <a:r>
                        <a:rPr lang="en-GB" sz="2000" b="1" dirty="0">
                          <a:solidFill>
                            <a:srgbClr val="9D2200"/>
                          </a:solidFill>
                        </a:rPr>
                        <a:t>LaBelle Pizza</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2823078"/>
                  </a:ext>
                </a:extLst>
              </a:tr>
              <a:tr h="312877">
                <a:tc gridSpan="6">
                  <a:txBody>
                    <a:bodyPr/>
                    <a:lstStyle/>
                    <a:p>
                      <a:r>
                        <a:rPr lang="en-GB" sz="1600" dirty="0">
                          <a:solidFill>
                            <a:schemeClr val="bg2">
                              <a:lumMod val="50000"/>
                            </a:schemeClr>
                          </a:solidFill>
                        </a:rPr>
                        <a:t>1 Church Lane, Brecon, Powys. LD3 7AS</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5370846"/>
                  </a:ext>
                </a:extLst>
              </a:tr>
              <a:tr h="488603">
                <a:tc>
                  <a:txBody>
                    <a:bodyPr/>
                    <a:lstStyle/>
                    <a:p>
                      <a:r>
                        <a:rPr lang="en-GB" sz="1600" dirty="0">
                          <a:solidFill>
                            <a:srgbClr val="9D2200"/>
                          </a:solidFill>
                        </a:rPr>
                        <a:t>Tenure:</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dirty="0"/>
                        <a:t>Freehold</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dirty="0">
                          <a:solidFill>
                            <a:srgbClr val="9D2200"/>
                          </a:solidFill>
                        </a:rPr>
                        <a:t>Price:</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dirty="0"/>
                        <a:t>£245,000</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dirty="0">
                          <a:solidFill>
                            <a:srgbClr val="9D2200"/>
                          </a:solidFill>
                        </a:rPr>
                        <a:t>Ref:</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dirty="0"/>
                        <a:t>1</a:t>
                      </a:r>
                      <a:r>
                        <a:rPr lang="en-GB" sz="1600" dirty="0"/>
                        <a:t>160</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1936859"/>
                  </a:ext>
                </a:extLst>
              </a:tr>
            </a:tbl>
          </a:graphicData>
        </a:graphic>
      </p:graphicFrame>
    </p:spTree>
    <p:extLst>
      <p:ext uri="{BB962C8B-B14F-4D97-AF65-F5344CB8AC3E}">
        <p14:creationId xmlns:p14="http://schemas.microsoft.com/office/powerpoint/2010/main" val="2372141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B029E746-E4EC-3566-21A6-8750253895C1}"/>
              </a:ext>
            </a:extLst>
          </p:cNvPr>
          <p:cNvPicPr>
            <a:picLocks noChangeAspect="1"/>
          </p:cNvPicPr>
          <p:nvPr/>
        </p:nvPicPr>
        <p:blipFill>
          <a:blip r:embed="rId3"/>
          <a:srcRect l="16165" r="16165"/>
          <a:stretch>
            <a:fillRect/>
          </a:stretch>
        </p:blipFill>
        <p:spPr>
          <a:xfrm>
            <a:off x="4282899" y="2082800"/>
            <a:ext cx="5314094" cy="4473800"/>
          </a:xfrm>
          <a:prstGeom prst="rect">
            <a:avLst/>
          </a:prstGeom>
          <a:noFill/>
          <a:ln cap="flat">
            <a:noFill/>
          </a:ln>
        </p:spPr>
      </p:pic>
      <p:sp>
        <p:nvSpPr>
          <p:cNvPr id="4" name="Text Placeholder 3">
            <a:extLst>
              <a:ext uri="{FF2B5EF4-FFF2-40B4-BE49-F238E27FC236}">
                <a16:creationId xmlns:a16="http://schemas.microsoft.com/office/drawing/2014/main" id="{A73A5AA5-87E1-F3DA-19AD-BB27C0367B54}"/>
              </a:ext>
            </a:extLst>
          </p:cNvPr>
          <p:cNvSpPr>
            <a:spLocks noGrp="1" noRot="1" noMove="1" noResize="1" noEditPoints="1" noAdjustHandles="1" noChangeArrowheads="1" noChangeShapeType="1"/>
          </p:cNvSpPr>
          <p:nvPr>
            <p:ph type="body" sz="quarter" idx="12"/>
          </p:nvPr>
        </p:nvSpPr>
        <p:spPr>
          <a:xfrm>
            <a:off x="273447" y="685800"/>
            <a:ext cx="3891459" cy="5835650"/>
          </a:xfrm>
        </p:spPr>
        <p:txBody>
          <a:bodyPr/>
          <a:lstStyle/>
          <a:p>
            <a:pPr algn="just"/>
            <a:r>
              <a:rPr lang="en-US" dirty="0"/>
              <a:t>LaBelle Pizza is located on Church Lane at the heart of the busy tourist town of Brecon. It stands between some of the busiest public houses in the town </a:t>
            </a:r>
            <a:r>
              <a:rPr lang="en-US" dirty="0" err="1"/>
              <a:t>centre</a:t>
            </a:r>
            <a:r>
              <a:rPr lang="en-US" dirty="0"/>
              <a:t> and within a stone’s throw of the cinema and a large number of other retail and leisure outlets. Currently operating on limited hours, the business has previously opened late into the evening to take advantage of late night trade. Its position is perfect for a takeaway within this busy town, with road access for deliveries and large footfall from passing trade.  </a:t>
            </a:r>
          </a:p>
          <a:p>
            <a:pPr algn="just"/>
            <a:r>
              <a:rPr lang="en-US" dirty="0"/>
              <a:t>The thriving market town of Brecon is a popular destination on the northern edge of the Brecon Beacons National Park, enjoying outstanding views of its highest peak, Pen Y Fan. It also stands on a confluence of the Rivers </a:t>
            </a:r>
            <a:r>
              <a:rPr lang="en-US" dirty="0" err="1"/>
              <a:t>Honddu</a:t>
            </a:r>
            <a:r>
              <a:rPr lang="en-US" dirty="0"/>
              <a:t> and the </a:t>
            </a:r>
            <a:r>
              <a:rPr lang="en-US" dirty="0" err="1"/>
              <a:t>Usk</a:t>
            </a:r>
            <a:r>
              <a:rPr lang="en-US" dirty="0"/>
              <a:t> which meet close to the town, and is the most northern point on the navigable Monmouthshire and Brecon Canal. The Brecon Beacons is a mecca for outdoor enthusiasts, attracting hikers, cyclists and pony trekkers throughout the year, and the town of Brecon benefits greatly from this. </a:t>
            </a:r>
          </a:p>
          <a:p>
            <a:pPr algn="just"/>
            <a:r>
              <a:rPr lang="en-US" dirty="0"/>
              <a:t>The town has an excellent level of amenities with further development ongoing. Within this busy town </a:t>
            </a:r>
            <a:r>
              <a:rPr lang="en-US" dirty="0" err="1"/>
              <a:t>centre</a:t>
            </a:r>
            <a:r>
              <a:rPr lang="en-US" dirty="0"/>
              <a:t>, La Belle Pizza is ideally placed to take advantage of the huge number of tourists and visitors throughout the year. </a:t>
            </a:r>
          </a:p>
          <a:p>
            <a:pPr algn="just"/>
            <a:r>
              <a:rPr lang="en-US" dirty="0"/>
              <a:t>The business has been in the same owners hands since 1982 and has been extremely successful and profitable. For some time they have operated three evenings per week and only four to five hours per evening. There is huge scope to increase the trading hours and undoubted potential to change to any style of takeaway/restaurant business. </a:t>
            </a:r>
          </a:p>
        </p:txBody>
      </p:sp>
      <p:pic>
        <p:nvPicPr>
          <p:cNvPr id="7" name="Picture 6">
            <a:extLst>
              <a:ext uri="{FF2B5EF4-FFF2-40B4-BE49-F238E27FC236}">
                <a16:creationId xmlns:a16="http://schemas.microsoft.com/office/drawing/2014/main" id="{4019AE64-4C3D-65EB-BF8B-2DAFCBF5ED41}"/>
              </a:ext>
            </a:extLst>
          </p:cNvPr>
          <p:cNvPicPr>
            <a:picLocks noChangeAspect="1"/>
          </p:cNvPicPr>
          <p:nvPr/>
        </p:nvPicPr>
        <p:blipFill>
          <a:blip r:embed="rId4"/>
          <a:stretch>
            <a:fillRect/>
          </a:stretch>
        </p:blipFill>
        <p:spPr>
          <a:xfrm>
            <a:off x="6695440" y="336550"/>
            <a:ext cx="2901552" cy="2604344"/>
          </a:xfrm>
          <a:prstGeom prst="rect">
            <a:avLst/>
          </a:prstGeom>
          <a:ln w="19050">
            <a:solidFill>
              <a:srgbClr val="9D2200"/>
            </a:solidFill>
          </a:ln>
        </p:spPr>
      </p:pic>
      <p:pic>
        <p:nvPicPr>
          <p:cNvPr id="8" name="Picture 7">
            <a:extLst>
              <a:ext uri="{FF2B5EF4-FFF2-40B4-BE49-F238E27FC236}">
                <a16:creationId xmlns:a16="http://schemas.microsoft.com/office/drawing/2014/main" id="{844198BA-F8E4-55D8-BDBD-C2FE72109E82}"/>
              </a:ext>
            </a:extLst>
          </p:cNvPr>
          <p:cNvPicPr>
            <a:picLocks noChangeAspect="1"/>
          </p:cNvPicPr>
          <p:nvPr/>
        </p:nvPicPr>
        <p:blipFill>
          <a:blip r:embed="rId5"/>
          <a:stretch>
            <a:fillRect/>
          </a:stretch>
        </p:blipFill>
        <p:spPr>
          <a:xfrm>
            <a:off x="4282899" y="5585441"/>
            <a:ext cx="1458197" cy="971159"/>
          </a:xfrm>
          <a:prstGeom prst="rect">
            <a:avLst/>
          </a:prstGeom>
        </p:spPr>
      </p:pic>
    </p:spTree>
    <p:extLst>
      <p:ext uri="{BB962C8B-B14F-4D97-AF65-F5344CB8AC3E}">
        <p14:creationId xmlns:p14="http://schemas.microsoft.com/office/powerpoint/2010/main" val="4245983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6282E5C-0F93-2C7E-7B08-300C10FEDEE9}"/>
              </a:ext>
            </a:extLst>
          </p:cNvPr>
          <p:cNvSpPr>
            <a:spLocks noGrp="1" noRot="1" noMove="1" noResize="1" noEditPoints="1" noAdjustHandles="1" noChangeArrowheads="1" noChangeShapeType="1"/>
          </p:cNvSpPr>
          <p:nvPr>
            <p:ph type="body" sz="quarter" idx="12"/>
          </p:nvPr>
        </p:nvSpPr>
        <p:spPr>
          <a:xfrm>
            <a:off x="196056" y="204788"/>
            <a:ext cx="4618260" cy="6448424"/>
          </a:xfrm>
        </p:spPr>
        <p:txBody>
          <a:bodyPr/>
          <a:lstStyle/>
          <a:p>
            <a:pPr marL="0" marR="0" lvl="0" indent="0" algn="just" defTabSz="914400" rtl="0" eaLnBrk="1" fontAlgn="auto" latinLnBrk="0" hangingPunct="1">
              <a:lnSpc>
                <a:spcPct val="90000"/>
              </a:lnSpc>
              <a:spcBef>
                <a:spcPts val="100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enorite"/>
                <a:ea typeface="+mn-ea"/>
                <a:cs typeface="+mn-cs"/>
              </a:rPr>
              <a:t>The first floor has previously been operated as a sit down restaurant, but more latterly used for storage. The owner is in the process of a small scale development that could turn it Into a private flat with minimal work.</a:t>
            </a:r>
          </a:p>
          <a:p>
            <a:pPr algn="just"/>
            <a:r>
              <a:rPr lang="en-GB" sz="1600" dirty="0">
                <a:solidFill>
                  <a:srgbClr val="9D2200"/>
                </a:solidFill>
              </a:rPr>
              <a:t>Trade Areas</a:t>
            </a:r>
          </a:p>
          <a:p>
            <a:pPr algn="just"/>
            <a:r>
              <a:rPr lang="en-US" dirty="0"/>
              <a:t>GROUND FLOOR : Main ENTRANCE VESTIBULE leading into entrance foyer having bench seating for four with service area and counter.  Working PIZZA KITCHEN behind.</a:t>
            </a:r>
          </a:p>
          <a:p>
            <a:pPr algn="just"/>
            <a:r>
              <a:rPr lang="en-US" dirty="0"/>
              <a:t>The working area has a tile floor and a good selection of stainless steel work surfaces incorporating work stations, pizza racking and a pizza oven.  Two large refrigerators.  Access to rear STORE and MIXER ROOM having quarry tile floor, a large quantity of freezers and a lockable store.</a:t>
            </a:r>
          </a:p>
          <a:p>
            <a:pPr algn="just"/>
            <a:r>
              <a:rPr lang="en-US" dirty="0"/>
              <a:t>FIRST FLOOR : Stairs leading to a central room which has the potential to become a KITCHEN/LOUNGE AREA with access to SHOWER ROOM and WC.  Two separate doors leading into a LARGE ROOM which could be </a:t>
            </a:r>
            <a:r>
              <a:rPr lang="en-US" dirty="0" err="1"/>
              <a:t>utilised</a:t>
            </a:r>
            <a:r>
              <a:rPr lang="en-US" dirty="0"/>
              <a:t> as a bedroom or split into two to provide two smaller bedrooms.  Note: this area was previously a restaurant with fitted Kitchen and Ladies’ and Gentlemen’s toilets off.  The Restaurant seated 24.  Our clients currently use the area for storage but it could easily be reconfigured as a private flat (subject to Building Regulations consent), or converted back to a trading space. </a:t>
            </a:r>
          </a:p>
          <a:p>
            <a:pPr algn="just"/>
            <a:r>
              <a:rPr lang="en-GB" sz="1600" dirty="0">
                <a:solidFill>
                  <a:srgbClr val="9D2200"/>
                </a:solidFill>
              </a:rPr>
              <a:t>The Business</a:t>
            </a:r>
          </a:p>
          <a:p>
            <a:pPr algn="just"/>
            <a:r>
              <a:rPr lang="en-US" dirty="0"/>
              <a:t>The business has been successfully operated by the current owners since 1982 which is testament to its success. It has only become available due to retirement. Despite working seven days a week in the early years, it has for some time operated on a part time basis on Friday, Saturday and Sunday evenings, and for only four hours per evening. The current owners decided to operate on this basis to suit their lifestyle and they have found it extremely profitable in relation to the hours worked. </a:t>
            </a:r>
            <a:endParaRPr lang="en-GB" noProof="0" dirty="0"/>
          </a:p>
        </p:txBody>
      </p:sp>
      <p:pic>
        <p:nvPicPr>
          <p:cNvPr id="8" name="Picture Placeholder 7" descr="A counter in a restaurant&#10;&#10;AI-generated content may be incorrect.">
            <a:extLst>
              <a:ext uri="{FF2B5EF4-FFF2-40B4-BE49-F238E27FC236}">
                <a16:creationId xmlns:a16="http://schemas.microsoft.com/office/drawing/2014/main" id="{9B2517B4-7874-F192-9529-796E0B473F11}"/>
              </a:ext>
            </a:extLst>
          </p:cNvPr>
          <p:cNvPicPr>
            <a:picLocks noGrp="1" noChangeAspect="1"/>
          </p:cNvPicPr>
          <p:nvPr>
            <p:ph type="pic" sz="quarter" idx="13"/>
          </p:nvPr>
        </p:nvPicPr>
        <p:blipFill>
          <a:blip r:embed="rId3"/>
          <a:srcRect t="5593" b="5593"/>
          <a:stretch>
            <a:fillRect/>
          </a:stretch>
        </p:blipFill>
        <p:spPr>
          <a:xfrm>
            <a:off x="4953000" y="3429000"/>
            <a:ext cx="4677696" cy="3115929"/>
          </a:xfrm>
        </p:spPr>
      </p:pic>
      <p:pic>
        <p:nvPicPr>
          <p:cNvPr id="6" name="Picture Placeholder 5">
            <a:extLst>
              <a:ext uri="{FF2B5EF4-FFF2-40B4-BE49-F238E27FC236}">
                <a16:creationId xmlns:a16="http://schemas.microsoft.com/office/drawing/2014/main" id="{C2398102-32D7-BD69-160F-FC5CB6680A49}"/>
              </a:ext>
            </a:extLst>
          </p:cNvPr>
          <p:cNvPicPr>
            <a:picLocks noGrp="1" noChangeAspect="1"/>
          </p:cNvPicPr>
          <p:nvPr>
            <p:ph type="pic" sz="quarter" idx="10"/>
          </p:nvPr>
        </p:nvPicPr>
        <p:blipFill>
          <a:blip r:embed="rId4"/>
          <a:srcRect t="5593" b="5593"/>
          <a:stretch/>
        </p:blipFill>
        <p:spPr>
          <a:xfrm>
            <a:off x="4953000" y="204788"/>
            <a:ext cx="4678363" cy="3116262"/>
          </a:xfrm>
        </p:spPr>
      </p:pic>
    </p:spTree>
    <p:extLst>
      <p:ext uri="{BB962C8B-B14F-4D97-AF65-F5344CB8AC3E}">
        <p14:creationId xmlns:p14="http://schemas.microsoft.com/office/powerpoint/2010/main" val="1758502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88EE9B-FA52-79B2-AB93-6551926F7A9A}"/>
              </a:ext>
            </a:extLst>
          </p:cNvPr>
          <p:cNvSpPr>
            <a:spLocks noGrp="1"/>
          </p:cNvSpPr>
          <p:nvPr>
            <p:ph type="body" sz="quarter" idx="10"/>
          </p:nvPr>
        </p:nvSpPr>
        <p:spPr>
          <a:xfrm>
            <a:off x="352128" y="457200"/>
            <a:ext cx="7736647" cy="5943600"/>
          </a:xfrm>
        </p:spPr>
        <p:txBody>
          <a:bodyPr/>
          <a:lstStyle/>
          <a:p>
            <a:pPr marL="0" marR="0" lvl="0" indent="0" algn="just" defTabSz="914400" rtl="0" eaLnBrk="1" fontAlgn="auto" latinLnBrk="0" hangingPunct="1">
              <a:lnSpc>
                <a:spcPct val="90000"/>
              </a:lnSpc>
              <a:spcBef>
                <a:spcPts val="100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enorite"/>
                <a:ea typeface="+mn-ea"/>
                <a:cs typeface="+mn-cs"/>
              </a:rPr>
              <a:t>There is undoubted scope to greatly increase the trading hours, or change the style of trade from the unit as it would suite all types of takeaway/restaurant operations. The current owners choose to operate under the VAT threshold. </a:t>
            </a:r>
          </a:p>
          <a:p>
            <a:pPr marL="0" marR="0" lvl="0" indent="0" algn="just" defTabSz="914400" rtl="0" eaLnBrk="1" fontAlgn="auto" latinLnBrk="0" hangingPunct="1">
              <a:lnSpc>
                <a:spcPct val="90000"/>
              </a:lnSpc>
              <a:spcBef>
                <a:spcPts val="100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enorite"/>
                <a:ea typeface="+mn-ea"/>
                <a:cs typeface="+mn-cs"/>
              </a:rPr>
              <a:t>For the financial year ending 31 March 2024, sales net of VAT of £84,976 were achieved on only 105 days trade. From this, an excellent level of net profit was achieved. </a:t>
            </a:r>
          </a:p>
          <a:p>
            <a:pPr algn="just"/>
            <a:r>
              <a:rPr lang="en-GB" sz="1600" dirty="0">
                <a:solidFill>
                  <a:srgbClr val="9D2200"/>
                </a:solidFill>
              </a:rPr>
              <a:t>Tenure &amp; Price</a:t>
            </a:r>
          </a:p>
          <a:p>
            <a:pPr lvl="0" algn="just"/>
            <a:r>
              <a:rPr lang="en-US" dirty="0"/>
              <a:t>FREEHOLD £245,000 to include goodwill and fixtures and fittings. Stock at valuation in addition. </a:t>
            </a:r>
          </a:p>
          <a:p>
            <a:pPr lvl="0" algn="just"/>
            <a:r>
              <a:rPr lang="en-US" dirty="0"/>
              <a:t>No direct approach to be made to the business; please direct all communications through Sidney Phillips.  </a:t>
            </a:r>
          </a:p>
          <a:p>
            <a:pPr lvl="0" algn="just">
              <a:spcBef>
                <a:spcPts val="0"/>
              </a:spcBef>
            </a:pPr>
            <a:r>
              <a:rPr lang="en-US" dirty="0"/>
              <a:t>Viewing strictly by appointment only. </a:t>
            </a:r>
          </a:p>
          <a:p>
            <a:pPr algn="just"/>
            <a:r>
              <a:rPr lang="en-GB" sz="1600" dirty="0">
                <a:solidFill>
                  <a:srgbClr val="9D2200"/>
                </a:solidFill>
              </a:rPr>
              <a:t>Licences</a:t>
            </a:r>
          </a:p>
          <a:p>
            <a:pPr algn="just"/>
            <a:r>
              <a:rPr lang="en-US" dirty="0"/>
              <a:t>No premises </a:t>
            </a:r>
            <a:r>
              <a:rPr lang="en-US" dirty="0" err="1"/>
              <a:t>licence</a:t>
            </a:r>
            <a:r>
              <a:rPr lang="en-US" dirty="0"/>
              <a:t> is held. The first floor has previously been licensed when operating as a restaurant. </a:t>
            </a:r>
          </a:p>
          <a:p>
            <a:pPr algn="just"/>
            <a:r>
              <a:rPr lang="en-GB" sz="1600" dirty="0">
                <a:solidFill>
                  <a:srgbClr val="9D2200"/>
                </a:solidFill>
              </a:rPr>
              <a:t>Services</a:t>
            </a:r>
          </a:p>
          <a:p>
            <a:pPr algn="just"/>
            <a:r>
              <a:rPr lang="en-US" dirty="0"/>
              <a:t>All mains services are connected.  There is a separate electricity supply to ground and first floor levels.</a:t>
            </a:r>
          </a:p>
          <a:p>
            <a:pPr algn="just"/>
            <a:r>
              <a:rPr lang="en-US" dirty="0"/>
              <a:t>Local Authority: Powys County Council</a:t>
            </a:r>
          </a:p>
          <a:p>
            <a:pPr algn="just">
              <a:spcBef>
                <a:spcPts val="0"/>
              </a:spcBef>
            </a:pPr>
            <a:r>
              <a:rPr lang="en-US" dirty="0"/>
              <a:t>Cambrian Way, </a:t>
            </a:r>
            <a:r>
              <a:rPr lang="en-US" dirty="0" err="1"/>
              <a:t>Neuadd</a:t>
            </a:r>
            <a:r>
              <a:rPr lang="en-US" dirty="0"/>
              <a:t> Brycheiniog, Brecon. LD3 7HR</a:t>
            </a:r>
          </a:p>
          <a:p>
            <a:pPr algn="just"/>
            <a:r>
              <a:rPr lang="en-US" dirty="0" err="1"/>
              <a:t>Rateable</a:t>
            </a:r>
            <a:r>
              <a:rPr lang="en-US" dirty="0"/>
              <a:t> Value: £4,250 as at 01 April 2023</a:t>
            </a:r>
          </a:p>
          <a:p>
            <a:pPr algn="just">
              <a:spcBef>
                <a:spcPts val="0"/>
              </a:spcBef>
            </a:pPr>
            <a:r>
              <a:rPr lang="en-US" dirty="0"/>
              <a:t>(currently receiving 100% break relief as at June 2024)</a:t>
            </a:r>
          </a:p>
          <a:p>
            <a:pPr algn="just"/>
            <a:endParaRPr lang="en-GB" dirty="0"/>
          </a:p>
        </p:txBody>
      </p:sp>
      <p:pic>
        <p:nvPicPr>
          <p:cNvPr id="8" name="Picture 7">
            <a:extLst>
              <a:ext uri="{FF2B5EF4-FFF2-40B4-BE49-F238E27FC236}">
                <a16:creationId xmlns:a16="http://schemas.microsoft.com/office/drawing/2014/main" id="{424D2DE9-EE68-F13B-923C-8BC45717540E}"/>
              </a:ext>
            </a:extLst>
          </p:cNvPr>
          <p:cNvPicPr>
            <a:picLocks noChangeAspect="1"/>
          </p:cNvPicPr>
          <p:nvPr/>
        </p:nvPicPr>
        <p:blipFill>
          <a:blip r:embed="rId3"/>
          <a:srcRect l="10361" r="19438"/>
          <a:stretch>
            <a:fillRect/>
          </a:stretch>
        </p:blipFill>
        <p:spPr>
          <a:xfrm>
            <a:off x="7094079" y="3906455"/>
            <a:ext cx="2459793" cy="2627453"/>
          </a:xfrm>
          <a:prstGeom prst="rect">
            <a:avLst/>
          </a:prstGeom>
          <a:noFill/>
          <a:ln cap="flat">
            <a:noFill/>
          </a:ln>
        </p:spPr>
      </p:pic>
      <p:pic>
        <p:nvPicPr>
          <p:cNvPr id="9" name="Picture 8">
            <a:extLst>
              <a:ext uri="{FF2B5EF4-FFF2-40B4-BE49-F238E27FC236}">
                <a16:creationId xmlns:a16="http://schemas.microsoft.com/office/drawing/2014/main" id="{9E1075C3-6931-2B9F-49C1-F60F8799C757}"/>
              </a:ext>
            </a:extLst>
          </p:cNvPr>
          <p:cNvPicPr>
            <a:picLocks noChangeAspect="1"/>
          </p:cNvPicPr>
          <p:nvPr/>
        </p:nvPicPr>
        <p:blipFill>
          <a:blip r:embed="rId4"/>
          <a:srcRect l="8713" r="8713"/>
          <a:stretch>
            <a:fillRect/>
          </a:stretch>
        </p:blipFill>
        <p:spPr>
          <a:xfrm>
            <a:off x="4153730" y="4172673"/>
            <a:ext cx="2853833" cy="2361235"/>
          </a:xfrm>
          <a:prstGeom prst="rect">
            <a:avLst/>
          </a:prstGeom>
          <a:noFill/>
          <a:ln cap="flat">
            <a:noFill/>
          </a:ln>
        </p:spPr>
      </p:pic>
      <p:pic>
        <p:nvPicPr>
          <p:cNvPr id="10" name="Picture 9">
            <a:extLst>
              <a:ext uri="{FF2B5EF4-FFF2-40B4-BE49-F238E27FC236}">
                <a16:creationId xmlns:a16="http://schemas.microsoft.com/office/drawing/2014/main" id="{0CBA6345-83F3-5520-66C1-2A174269E161}"/>
              </a:ext>
            </a:extLst>
          </p:cNvPr>
          <p:cNvPicPr>
            <a:picLocks noChangeAspect="1"/>
          </p:cNvPicPr>
          <p:nvPr/>
        </p:nvPicPr>
        <p:blipFill>
          <a:blip r:embed="rId5"/>
          <a:srcRect t="24" b="24"/>
          <a:stretch>
            <a:fillRect/>
          </a:stretch>
        </p:blipFill>
        <p:spPr>
          <a:xfrm>
            <a:off x="1894788" y="4904978"/>
            <a:ext cx="2172426" cy="1628930"/>
          </a:xfrm>
          <a:prstGeom prst="rect">
            <a:avLst/>
          </a:prstGeom>
          <a:noFill/>
          <a:ln cap="flat">
            <a:noFill/>
          </a:ln>
        </p:spPr>
      </p:pic>
    </p:spTree>
    <p:extLst>
      <p:ext uri="{BB962C8B-B14F-4D97-AF65-F5344CB8AC3E}">
        <p14:creationId xmlns:p14="http://schemas.microsoft.com/office/powerpoint/2010/main" val="910095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Placeholder 44" descr="A map of england with a red location&#10;&#10;AI-generated content may be incorrect.">
            <a:extLst>
              <a:ext uri="{FF2B5EF4-FFF2-40B4-BE49-F238E27FC236}">
                <a16:creationId xmlns:a16="http://schemas.microsoft.com/office/drawing/2014/main" id="{46654D74-B6CD-A063-8D6D-D1B0D988A5C3}"/>
              </a:ext>
            </a:extLst>
          </p:cNvPr>
          <p:cNvPicPr>
            <a:picLocks noGrp="1" noRot="1" noChangeAspect="1" noMove="1" noResize="1" noEditPoints="1" noAdjustHandles="1" noChangeArrowheads="1" noChangeShapeType="1" noCrop="1"/>
          </p:cNvPicPr>
          <p:nvPr>
            <p:ph type="pic" sz="quarter" idx="13"/>
          </p:nvPr>
        </p:nvPicPr>
        <p:blipFill>
          <a:blip r:embed="rId3"/>
          <a:srcRect l="5906" r="5906"/>
          <a:stretch/>
        </p:blipFill>
        <p:spPr>
          <a:xfrm>
            <a:off x="284689" y="2212769"/>
            <a:ext cx="735302" cy="905641"/>
          </a:xfrm>
        </p:spPr>
      </p:pic>
      <p:sp>
        <p:nvSpPr>
          <p:cNvPr id="3" name="Text Placeholder 2">
            <a:extLst>
              <a:ext uri="{FF2B5EF4-FFF2-40B4-BE49-F238E27FC236}">
                <a16:creationId xmlns:a16="http://schemas.microsoft.com/office/drawing/2014/main" id="{AEE6E697-859B-E88D-18FF-D7EA32DE1348}"/>
              </a:ext>
            </a:extLst>
          </p:cNvPr>
          <p:cNvSpPr>
            <a:spLocks noGrp="1" noRot="1" noMove="1" noResize="1" noEditPoints="1" noAdjustHandles="1" noChangeArrowheads="1" noChangeShapeType="1"/>
          </p:cNvSpPr>
          <p:nvPr>
            <p:ph type="body" sz="quarter" idx="17"/>
          </p:nvPr>
        </p:nvSpPr>
        <p:spPr>
          <a:xfrm>
            <a:off x="284690" y="3138579"/>
            <a:ext cx="1853505" cy="347662"/>
          </a:xfrm>
        </p:spPr>
        <p:txBody>
          <a:bodyPr/>
          <a:lstStyle/>
          <a:p>
            <a:r>
              <a:rPr lang="en-GB"/>
              <a:t>Wales</a:t>
            </a:r>
            <a:endParaRPr lang="en-GB" dirty="0"/>
          </a:p>
        </p:txBody>
      </p:sp>
      <p:sp>
        <p:nvSpPr>
          <p:cNvPr id="4" name="Text Placeholder 3">
            <a:extLst>
              <a:ext uri="{FF2B5EF4-FFF2-40B4-BE49-F238E27FC236}">
                <a16:creationId xmlns:a16="http://schemas.microsoft.com/office/drawing/2014/main" id="{C952FA55-F712-4162-898B-6A5CC2FA26AC}"/>
              </a:ext>
            </a:extLst>
          </p:cNvPr>
          <p:cNvSpPr>
            <a:spLocks noGrp="1" noRot="1" noMove="1" noResize="1" noEditPoints="1" noAdjustHandles="1" noChangeArrowheads="1" noChangeShapeType="1"/>
          </p:cNvSpPr>
          <p:nvPr>
            <p:ph type="body" sz="quarter" idx="18"/>
          </p:nvPr>
        </p:nvSpPr>
        <p:spPr>
          <a:xfrm>
            <a:off x="284689" y="3523825"/>
            <a:ext cx="2000377" cy="347662"/>
          </a:xfrm>
        </p:spPr>
        <p:txBody>
          <a:bodyPr/>
          <a:lstStyle/>
          <a:p>
            <a:r>
              <a:rPr lang="en-GB"/>
              <a:t>01981 250333</a:t>
            </a:r>
          </a:p>
          <a:p>
            <a:r>
              <a:rPr lang="en-GB"/>
              <a:t>wales@sidneyphillips.co.uk</a:t>
            </a:r>
            <a:endParaRPr lang="en-GB" dirty="0"/>
          </a:p>
        </p:txBody>
      </p:sp>
      <p:pic>
        <p:nvPicPr>
          <p:cNvPr id="47" name="Picture Placeholder 46" descr="A map of england with a red center&#10;&#10;AI-generated content may be incorrect.">
            <a:extLst>
              <a:ext uri="{FF2B5EF4-FFF2-40B4-BE49-F238E27FC236}">
                <a16:creationId xmlns:a16="http://schemas.microsoft.com/office/drawing/2014/main" id="{27DC5C6E-B3D8-A2DD-7609-4FBA5955CAD7}"/>
              </a:ext>
            </a:extLst>
          </p:cNvPr>
          <p:cNvPicPr>
            <a:picLocks noGrp="1" noRot="1" noChangeAspect="1" noMove="1" noResize="1" noEditPoints="1" noAdjustHandles="1" noChangeArrowheads="1" noChangeShapeType="1" noCrop="1"/>
          </p:cNvPicPr>
          <p:nvPr>
            <p:ph type="pic" sz="quarter" idx="28"/>
          </p:nvPr>
        </p:nvPicPr>
        <p:blipFill>
          <a:blip r:embed="rId4"/>
          <a:srcRect l="6001" r="6001"/>
          <a:stretch/>
        </p:blipFill>
        <p:spPr>
          <a:xfrm>
            <a:off x="2666680" y="2212769"/>
            <a:ext cx="735302" cy="905641"/>
          </a:xfrm>
        </p:spPr>
      </p:pic>
      <p:sp>
        <p:nvSpPr>
          <p:cNvPr id="6" name="Text Placeholder 5">
            <a:extLst>
              <a:ext uri="{FF2B5EF4-FFF2-40B4-BE49-F238E27FC236}">
                <a16:creationId xmlns:a16="http://schemas.microsoft.com/office/drawing/2014/main" id="{249A21A8-8116-392D-7023-169E421537C8}"/>
              </a:ext>
            </a:extLst>
          </p:cNvPr>
          <p:cNvSpPr>
            <a:spLocks noGrp="1" noRot="1" noMove="1" noResize="1" noEditPoints="1" noAdjustHandles="1" noChangeArrowheads="1" noChangeShapeType="1"/>
          </p:cNvSpPr>
          <p:nvPr>
            <p:ph type="body" sz="quarter" idx="29"/>
          </p:nvPr>
        </p:nvSpPr>
        <p:spPr>
          <a:xfrm>
            <a:off x="2666681" y="3138579"/>
            <a:ext cx="1853505" cy="347662"/>
          </a:xfrm>
        </p:spPr>
        <p:txBody>
          <a:bodyPr/>
          <a:lstStyle/>
          <a:p>
            <a:r>
              <a:rPr lang="en-GB"/>
              <a:t>North West</a:t>
            </a:r>
            <a:endParaRPr lang="en-GB" dirty="0"/>
          </a:p>
        </p:txBody>
      </p:sp>
      <p:sp>
        <p:nvSpPr>
          <p:cNvPr id="7" name="Text Placeholder 6">
            <a:extLst>
              <a:ext uri="{FF2B5EF4-FFF2-40B4-BE49-F238E27FC236}">
                <a16:creationId xmlns:a16="http://schemas.microsoft.com/office/drawing/2014/main" id="{E03AEE12-A43E-9E63-59D4-A62CBCD3DDA9}"/>
              </a:ext>
            </a:extLst>
          </p:cNvPr>
          <p:cNvSpPr>
            <a:spLocks noGrp="1" noRot="1" noMove="1" noResize="1" noEditPoints="1" noAdjustHandles="1" noChangeArrowheads="1" noChangeShapeType="1"/>
          </p:cNvSpPr>
          <p:nvPr>
            <p:ph type="body" sz="quarter" idx="30"/>
          </p:nvPr>
        </p:nvSpPr>
        <p:spPr>
          <a:xfrm>
            <a:off x="2666680" y="3523825"/>
            <a:ext cx="2157891" cy="347662"/>
          </a:xfrm>
        </p:spPr>
        <p:txBody>
          <a:bodyPr/>
          <a:lstStyle/>
          <a:p>
            <a:r>
              <a:rPr lang="en-GB"/>
              <a:t>01512 204879</a:t>
            </a:r>
          </a:p>
          <a:p>
            <a:r>
              <a:rPr lang="en-GB"/>
              <a:t>northwest@sidneyphillips.co.uk</a:t>
            </a:r>
            <a:endParaRPr lang="en-GB" dirty="0"/>
          </a:p>
        </p:txBody>
      </p:sp>
      <p:pic>
        <p:nvPicPr>
          <p:cNvPr id="49" name="Picture Placeholder 48" descr="A map of england with a red location&#10;&#10;AI-generated content may be incorrect.">
            <a:extLst>
              <a:ext uri="{FF2B5EF4-FFF2-40B4-BE49-F238E27FC236}">
                <a16:creationId xmlns:a16="http://schemas.microsoft.com/office/drawing/2014/main" id="{0CDB0D9B-EC01-AE49-C8E0-7BF722419152}"/>
              </a:ext>
            </a:extLst>
          </p:cNvPr>
          <p:cNvPicPr>
            <a:picLocks noGrp="1" noRot="1" noChangeAspect="1" noMove="1" noResize="1" noEditPoints="1" noAdjustHandles="1" noChangeArrowheads="1" noChangeShapeType="1" noCrop="1"/>
          </p:cNvPicPr>
          <p:nvPr>
            <p:ph type="pic" sz="quarter" idx="31"/>
          </p:nvPr>
        </p:nvPicPr>
        <p:blipFill>
          <a:blip r:embed="rId5"/>
          <a:srcRect l="6001" r="6001"/>
          <a:stretch/>
        </p:blipFill>
        <p:spPr>
          <a:xfrm>
            <a:off x="5100054" y="2212769"/>
            <a:ext cx="735302" cy="905641"/>
          </a:xfrm>
        </p:spPr>
      </p:pic>
      <p:sp>
        <p:nvSpPr>
          <p:cNvPr id="9" name="Text Placeholder 8">
            <a:extLst>
              <a:ext uri="{FF2B5EF4-FFF2-40B4-BE49-F238E27FC236}">
                <a16:creationId xmlns:a16="http://schemas.microsoft.com/office/drawing/2014/main" id="{6EE71904-7F55-DF19-D94B-7669EF9AE0A4}"/>
              </a:ext>
            </a:extLst>
          </p:cNvPr>
          <p:cNvSpPr>
            <a:spLocks noGrp="1" noRot="1" noMove="1" noResize="1" noEditPoints="1" noAdjustHandles="1" noChangeArrowheads="1" noChangeShapeType="1"/>
          </p:cNvSpPr>
          <p:nvPr>
            <p:ph type="body" sz="quarter" idx="32"/>
          </p:nvPr>
        </p:nvSpPr>
        <p:spPr>
          <a:xfrm>
            <a:off x="5100054" y="3138579"/>
            <a:ext cx="1853505" cy="347662"/>
          </a:xfrm>
        </p:spPr>
        <p:txBody>
          <a:bodyPr/>
          <a:lstStyle/>
          <a:p>
            <a:r>
              <a:rPr lang="en-GB"/>
              <a:t>Northern Counties</a:t>
            </a:r>
            <a:endParaRPr lang="en-GB" dirty="0"/>
          </a:p>
        </p:txBody>
      </p:sp>
      <p:sp>
        <p:nvSpPr>
          <p:cNvPr id="10" name="Text Placeholder 9">
            <a:extLst>
              <a:ext uri="{FF2B5EF4-FFF2-40B4-BE49-F238E27FC236}">
                <a16:creationId xmlns:a16="http://schemas.microsoft.com/office/drawing/2014/main" id="{3D8A7C20-B4E1-5A05-2DC9-F7FB62C7F374}"/>
              </a:ext>
            </a:extLst>
          </p:cNvPr>
          <p:cNvSpPr>
            <a:spLocks noGrp="1" noRot="1" noMove="1" noResize="1" noEditPoints="1" noAdjustHandles="1" noChangeArrowheads="1" noChangeShapeType="1"/>
          </p:cNvSpPr>
          <p:nvPr>
            <p:ph type="body" sz="quarter" idx="33"/>
          </p:nvPr>
        </p:nvSpPr>
        <p:spPr>
          <a:xfrm>
            <a:off x="5100054" y="3523825"/>
            <a:ext cx="1853505" cy="347662"/>
          </a:xfrm>
        </p:spPr>
        <p:txBody>
          <a:bodyPr/>
          <a:lstStyle/>
          <a:p>
            <a:r>
              <a:rPr lang="en-GB"/>
              <a:t>01434 607841</a:t>
            </a:r>
          </a:p>
          <a:p>
            <a:r>
              <a:rPr lang="en-GB"/>
              <a:t>north@sidneyphillips.co.uk</a:t>
            </a:r>
            <a:endParaRPr lang="en-GB" dirty="0"/>
          </a:p>
        </p:txBody>
      </p:sp>
      <p:pic>
        <p:nvPicPr>
          <p:cNvPr id="51" name="Picture Placeholder 50" descr="A map of england with several states&#10;&#10;AI-generated content may be incorrect.">
            <a:extLst>
              <a:ext uri="{FF2B5EF4-FFF2-40B4-BE49-F238E27FC236}">
                <a16:creationId xmlns:a16="http://schemas.microsoft.com/office/drawing/2014/main" id="{E767B8FD-03EA-C007-E95E-F84A8EB3FF53}"/>
              </a:ext>
            </a:extLst>
          </p:cNvPr>
          <p:cNvPicPr>
            <a:picLocks noGrp="1" noRot="1" noChangeAspect="1" noMove="1" noResize="1" noEditPoints="1" noAdjustHandles="1" noChangeArrowheads="1" noChangeShapeType="1" noCrop="1"/>
          </p:cNvPicPr>
          <p:nvPr>
            <p:ph type="pic" sz="quarter" idx="34"/>
          </p:nvPr>
        </p:nvPicPr>
        <p:blipFill>
          <a:blip r:embed="rId6"/>
          <a:srcRect l="6001" r="6001"/>
          <a:stretch/>
        </p:blipFill>
        <p:spPr>
          <a:xfrm>
            <a:off x="7287125" y="2212769"/>
            <a:ext cx="735302" cy="905641"/>
          </a:xfrm>
        </p:spPr>
      </p:pic>
      <p:sp>
        <p:nvSpPr>
          <p:cNvPr id="12" name="Text Placeholder 11">
            <a:extLst>
              <a:ext uri="{FF2B5EF4-FFF2-40B4-BE49-F238E27FC236}">
                <a16:creationId xmlns:a16="http://schemas.microsoft.com/office/drawing/2014/main" id="{D044D66C-E045-1635-02E9-44E7210967B7}"/>
              </a:ext>
            </a:extLst>
          </p:cNvPr>
          <p:cNvSpPr>
            <a:spLocks noGrp="1" noRot="1" noMove="1" noResize="1" noEditPoints="1" noAdjustHandles="1" noChangeArrowheads="1" noChangeShapeType="1"/>
          </p:cNvSpPr>
          <p:nvPr>
            <p:ph type="body" sz="quarter" idx="35"/>
          </p:nvPr>
        </p:nvSpPr>
        <p:spPr>
          <a:xfrm>
            <a:off x="7287125" y="3157371"/>
            <a:ext cx="1853505" cy="347662"/>
          </a:xfrm>
        </p:spPr>
        <p:txBody>
          <a:bodyPr/>
          <a:lstStyle/>
          <a:p>
            <a:r>
              <a:rPr lang="en-GB" dirty="0"/>
              <a:t>Devon &amp; Cornwall</a:t>
            </a:r>
          </a:p>
        </p:txBody>
      </p:sp>
      <p:sp>
        <p:nvSpPr>
          <p:cNvPr id="13" name="Text Placeholder 12">
            <a:extLst>
              <a:ext uri="{FF2B5EF4-FFF2-40B4-BE49-F238E27FC236}">
                <a16:creationId xmlns:a16="http://schemas.microsoft.com/office/drawing/2014/main" id="{F8515CE7-04A8-3B18-843A-98AB28246FBA}"/>
              </a:ext>
            </a:extLst>
          </p:cNvPr>
          <p:cNvSpPr>
            <a:spLocks noGrp="1" noRot="1" noMove="1" noResize="1" noEditPoints="1" noAdjustHandles="1" noChangeArrowheads="1" noChangeShapeType="1"/>
          </p:cNvSpPr>
          <p:nvPr>
            <p:ph type="body" sz="quarter" idx="36"/>
          </p:nvPr>
        </p:nvSpPr>
        <p:spPr>
          <a:xfrm>
            <a:off x="7287124" y="3523825"/>
            <a:ext cx="2473790" cy="347662"/>
          </a:xfrm>
        </p:spPr>
        <p:txBody>
          <a:bodyPr/>
          <a:lstStyle/>
          <a:p>
            <a:r>
              <a:rPr lang="en-GB"/>
              <a:t>01752 234180</a:t>
            </a:r>
          </a:p>
          <a:p>
            <a:r>
              <a:rPr lang="en-GB"/>
              <a:t>devoncornwall@sidneyphillips.co.uk</a:t>
            </a:r>
            <a:endParaRPr lang="en-GB" dirty="0"/>
          </a:p>
        </p:txBody>
      </p:sp>
      <p:pic>
        <p:nvPicPr>
          <p:cNvPr id="53" name="Picture Placeholder 52" descr="A map of england with several states&#10;&#10;AI-generated content may be incorrect.">
            <a:extLst>
              <a:ext uri="{FF2B5EF4-FFF2-40B4-BE49-F238E27FC236}">
                <a16:creationId xmlns:a16="http://schemas.microsoft.com/office/drawing/2014/main" id="{CC56465E-5431-3F98-B436-0B8E27B53273}"/>
              </a:ext>
            </a:extLst>
          </p:cNvPr>
          <p:cNvPicPr>
            <a:picLocks noGrp="1" noRot="1" noChangeAspect="1" noMove="1" noResize="1" noEditPoints="1" noAdjustHandles="1" noChangeArrowheads="1" noChangeShapeType="1" noCrop="1"/>
          </p:cNvPicPr>
          <p:nvPr>
            <p:ph type="pic" sz="quarter" idx="37"/>
          </p:nvPr>
        </p:nvPicPr>
        <p:blipFill>
          <a:blip r:embed="rId7"/>
          <a:srcRect l="5984" r="5984"/>
          <a:stretch/>
        </p:blipFill>
        <p:spPr>
          <a:xfrm>
            <a:off x="284689" y="4262586"/>
            <a:ext cx="735302" cy="905641"/>
          </a:xfrm>
        </p:spPr>
      </p:pic>
      <p:sp>
        <p:nvSpPr>
          <p:cNvPr id="15" name="Text Placeholder 14">
            <a:extLst>
              <a:ext uri="{FF2B5EF4-FFF2-40B4-BE49-F238E27FC236}">
                <a16:creationId xmlns:a16="http://schemas.microsoft.com/office/drawing/2014/main" id="{A374663F-63A8-82F7-1AB2-C6AFCC11AD60}"/>
              </a:ext>
            </a:extLst>
          </p:cNvPr>
          <p:cNvSpPr>
            <a:spLocks noGrp="1" noRot="1" noMove="1" noResize="1" noEditPoints="1" noAdjustHandles="1" noChangeArrowheads="1" noChangeShapeType="1"/>
          </p:cNvSpPr>
          <p:nvPr>
            <p:ph type="body" sz="quarter" idx="38"/>
          </p:nvPr>
        </p:nvSpPr>
        <p:spPr>
          <a:xfrm>
            <a:off x="284690" y="5188396"/>
            <a:ext cx="1853505" cy="347662"/>
          </a:xfrm>
        </p:spPr>
        <p:txBody>
          <a:bodyPr/>
          <a:lstStyle/>
          <a:p>
            <a:r>
              <a:rPr lang="en-GB"/>
              <a:t>Wessex</a:t>
            </a:r>
            <a:endParaRPr lang="en-GB" dirty="0"/>
          </a:p>
        </p:txBody>
      </p:sp>
      <p:sp>
        <p:nvSpPr>
          <p:cNvPr id="16" name="Text Placeholder 15">
            <a:extLst>
              <a:ext uri="{FF2B5EF4-FFF2-40B4-BE49-F238E27FC236}">
                <a16:creationId xmlns:a16="http://schemas.microsoft.com/office/drawing/2014/main" id="{ECBEEF98-98F3-5706-A880-D44A8F7F2A60}"/>
              </a:ext>
            </a:extLst>
          </p:cNvPr>
          <p:cNvSpPr>
            <a:spLocks noGrp="1" noRot="1" noMove="1" noResize="1" noEditPoints="1" noAdjustHandles="1" noChangeArrowheads="1" noChangeShapeType="1"/>
          </p:cNvSpPr>
          <p:nvPr>
            <p:ph type="body" sz="quarter" idx="39"/>
          </p:nvPr>
        </p:nvSpPr>
        <p:spPr>
          <a:xfrm>
            <a:off x="284689" y="5573642"/>
            <a:ext cx="2000377" cy="347662"/>
          </a:xfrm>
        </p:spPr>
        <p:txBody>
          <a:bodyPr/>
          <a:lstStyle/>
          <a:p>
            <a:r>
              <a:rPr lang="en-GB"/>
              <a:t>01460 259100</a:t>
            </a:r>
          </a:p>
          <a:p>
            <a:r>
              <a:rPr lang="en-GB"/>
              <a:t>wessex@sidneyphillips.co.uk</a:t>
            </a:r>
            <a:endParaRPr lang="en-GB" dirty="0"/>
          </a:p>
        </p:txBody>
      </p:sp>
      <p:pic>
        <p:nvPicPr>
          <p:cNvPr id="55" name="Picture Placeholder 54" descr="A map of europe with black background&#10;&#10;AI-generated content may be incorrect.">
            <a:extLst>
              <a:ext uri="{FF2B5EF4-FFF2-40B4-BE49-F238E27FC236}">
                <a16:creationId xmlns:a16="http://schemas.microsoft.com/office/drawing/2014/main" id="{D222FF14-2D94-A006-6D22-E551FA0AB1CB}"/>
              </a:ext>
            </a:extLst>
          </p:cNvPr>
          <p:cNvPicPr>
            <a:picLocks noGrp="1" noRot="1" noChangeAspect="1" noMove="1" noResize="1" noEditPoints="1" noAdjustHandles="1" noChangeArrowheads="1" noChangeShapeType="1" noCrop="1"/>
          </p:cNvPicPr>
          <p:nvPr>
            <p:ph type="pic" sz="quarter" idx="40"/>
          </p:nvPr>
        </p:nvPicPr>
        <p:blipFill>
          <a:blip r:embed="rId8"/>
          <a:srcRect l="6078" r="6078"/>
          <a:stretch/>
        </p:blipFill>
        <p:spPr>
          <a:xfrm>
            <a:off x="2666680" y="4262586"/>
            <a:ext cx="735302" cy="905641"/>
          </a:xfrm>
        </p:spPr>
      </p:pic>
      <p:sp>
        <p:nvSpPr>
          <p:cNvPr id="18" name="Text Placeholder 17">
            <a:extLst>
              <a:ext uri="{FF2B5EF4-FFF2-40B4-BE49-F238E27FC236}">
                <a16:creationId xmlns:a16="http://schemas.microsoft.com/office/drawing/2014/main" id="{D3DFFB7C-6088-B298-869A-B9A123A54CE0}"/>
              </a:ext>
            </a:extLst>
          </p:cNvPr>
          <p:cNvSpPr>
            <a:spLocks noGrp="1" noRot="1" noMove="1" noResize="1" noEditPoints="1" noAdjustHandles="1" noChangeArrowheads="1" noChangeShapeType="1"/>
          </p:cNvSpPr>
          <p:nvPr>
            <p:ph type="body" sz="quarter" idx="41"/>
          </p:nvPr>
        </p:nvSpPr>
        <p:spPr>
          <a:xfrm>
            <a:off x="2666681" y="5188396"/>
            <a:ext cx="1853505" cy="347662"/>
          </a:xfrm>
        </p:spPr>
        <p:txBody>
          <a:bodyPr/>
          <a:lstStyle/>
          <a:p>
            <a:r>
              <a:rPr lang="en-GB" dirty="0"/>
              <a:t>Europe</a:t>
            </a:r>
          </a:p>
        </p:txBody>
      </p:sp>
      <p:sp>
        <p:nvSpPr>
          <p:cNvPr id="19" name="Text Placeholder 18">
            <a:extLst>
              <a:ext uri="{FF2B5EF4-FFF2-40B4-BE49-F238E27FC236}">
                <a16:creationId xmlns:a16="http://schemas.microsoft.com/office/drawing/2014/main" id="{CCB51377-6560-6CAA-0679-B83DECFCB4B8}"/>
              </a:ext>
            </a:extLst>
          </p:cNvPr>
          <p:cNvSpPr>
            <a:spLocks noGrp="1" noRot="1" noMove="1" noResize="1" noEditPoints="1" noAdjustHandles="1" noChangeArrowheads="1" noChangeShapeType="1"/>
          </p:cNvSpPr>
          <p:nvPr>
            <p:ph type="body" sz="quarter" idx="42"/>
          </p:nvPr>
        </p:nvSpPr>
        <p:spPr>
          <a:xfrm>
            <a:off x="2666680" y="5573642"/>
            <a:ext cx="2000377" cy="347662"/>
          </a:xfrm>
        </p:spPr>
        <p:txBody>
          <a:bodyPr/>
          <a:lstStyle/>
          <a:p>
            <a:r>
              <a:rPr lang="en-GB" dirty="0"/>
              <a:t>01892 725900</a:t>
            </a:r>
          </a:p>
          <a:p>
            <a:r>
              <a:rPr lang="en-GB" dirty="0"/>
              <a:t>europe@sidneyphillips.co.uk</a:t>
            </a:r>
          </a:p>
        </p:txBody>
      </p:sp>
      <p:pic>
        <p:nvPicPr>
          <p:cNvPr id="37" name="Picture Placeholder 36" descr="A map of england with a red center&#10;&#10;AI-generated content may be incorrect.">
            <a:extLst>
              <a:ext uri="{FF2B5EF4-FFF2-40B4-BE49-F238E27FC236}">
                <a16:creationId xmlns:a16="http://schemas.microsoft.com/office/drawing/2014/main" id="{725CA005-E321-2FEE-E267-25F1BE01C7C8}"/>
              </a:ext>
            </a:extLst>
          </p:cNvPr>
          <p:cNvPicPr>
            <a:picLocks noGrp="1" noRot="1" noChangeAspect="1" noMove="1" noResize="1" noEditPoints="1" noAdjustHandles="1" noChangeArrowheads="1" noChangeShapeType="1" noCrop="1"/>
          </p:cNvPicPr>
          <p:nvPr>
            <p:ph type="pic" sz="quarter" idx="49"/>
          </p:nvPr>
        </p:nvPicPr>
        <p:blipFill>
          <a:blip r:embed="rId9"/>
          <a:srcRect l="5906" r="5906"/>
          <a:stretch/>
        </p:blipFill>
        <p:spPr>
          <a:xfrm>
            <a:off x="284688" y="148801"/>
            <a:ext cx="735302" cy="905641"/>
          </a:xfrm>
        </p:spPr>
      </p:pic>
      <p:sp>
        <p:nvSpPr>
          <p:cNvPr id="21" name="Text Placeholder 20">
            <a:extLst>
              <a:ext uri="{FF2B5EF4-FFF2-40B4-BE49-F238E27FC236}">
                <a16:creationId xmlns:a16="http://schemas.microsoft.com/office/drawing/2014/main" id="{7C004B5F-49B1-A288-434A-164052E3B6C2}"/>
              </a:ext>
            </a:extLst>
          </p:cNvPr>
          <p:cNvSpPr>
            <a:spLocks noGrp="1" noRot="1" noMove="1" noResize="1" noEditPoints="1" noAdjustHandles="1" noChangeArrowheads="1" noChangeShapeType="1"/>
          </p:cNvSpPr>
          <p:nvPr>
            <p:ph type="body" sz="quarter" idx="50"/>
          </p:nvPr>
        </p:nvSpPr>
        <p:spPr>
          <a:xfrm>
            <a:off x="284689" y="1074611"/>
            <a:ext cx="1853505" cy="347662"/>
          </a:xfrm>
        </p:spPr>
        <p:txBody>
          <a:bodyPr/>
          <a:lstStyle/>
          <a:p>
            <a:r>
              <a:rPr lang="en-GB" dirty="0"/>
              <a:t>Midlands</a:t>
            </a:r>
          </a:p>
        </p:txBody>
      </p:sp>
      <p:sp>
        <p:nvSpPr>
          <p:cNvPr id="22" name="Text Placeholder 21">
            <a:extLst>
              <a:ext uri="{FF2B5EF4-FFF2-40B4-BE49-F238E27FC236}">
                <a16:creationId xmlns:a16="http://schemas.microsoft.com/office/drawing/2014/main" id="{2AC2EEBF-EC21-3BF3-98B1-1BA3EB23BD48}"/>
              </a:ext>
            </a:extLst>
          </p:cNvPr>
          <p:cNvSpPr>
            <a:spLocks noGrp="1" noRot="1" noMove="1" noResize="1" noEditPoints="1" noAdjustHandles="1" noChangeArrowheads="1" noChangeShapeType="1"/>
          </p:cNvSpPr>
          <p:nvPr>
            <p:ph type="body" sz="quarter" idx="51"/>
          </p:nvPr>
        </p:nvSpPr>
        <p:spPr>
          <a:xfrm>
            <a:off x="284687" y="1459857"/>
            <a:ext cx="2157893" cy="347662"/>
          </a:xfrm>
        </p:spPr>
        <p:txBody>
          <a:bodyPr/>
          <a:lstStyle/>
          <a:p>
            <a:r>
              <a:rPr lang="en-GB" dirty="0"/>
              <a:t>01981 250333</a:t>
            </a:r>
          </a:p>
          <a:p>
            <a:r>
              <a:rPr lang="en-GB" dirty="0"/>
              <a:t>midlands@sidneyphillips.co.uk</a:t>
            </a:r>
          </a:p>
        </p:txBody>
      </p:sp>
      <p:pic>
        <p:nvPicPr>
          <p:cNvPr id="39" name="Picture Placeholder 38" descr="A map of england with a red area&#10;&#10;AI-generated content may be incorrect.">
            <a:extLst>
              <a:ext uri="{FF2B5EF4-FFF2-40B4-BE49-F238E27FC236}">
                <a16:creationId xmlns:a16="http://schemas.microsoft.com/office/drawing/2014/main" id="{C055C460-665E-3A80-CE85-73386B613AA9}"/>
              </a:ext>
            </a:extLst>
          </p:cNvPr>
          <p:cNvPicPr>
            <a:picLocks noGrp="1" noRot="1" noChangeAspect="1" noMove="1" noResize="1" noEditPoints="1" noAdjustHandles="1" noChangeArrowheads="1" noChangeShapeType="1" noCrop="1"/>
          </p:cNvPicPr>
          <p:nvPr>
            <p:ph type="pic" sz="quarter" idx="52"/>
          </p:nvPr>
        </p:nvPicPr>
        <p:blipFill>
          <a:blip r:embed="rId10"/>
          <a:srcRect l="6001" r="6001"/>
          <a:stretch/>
        </p:blipFill>
        <p:spPr>
          <a:xfrm>
            <a:off x="2666680" y="148801"/>
            <a:ext cx="735302" cy="905641"/>
          </a:xfrm>
        </p:spPr>
      </p:pic>
      <p:sp>
        <p:nvSpPr>
          <p:cNvPr id="24" name="Text Placeholder 23">
            <a:extLst>
              <a:ext uri="{FF2B5EF4-FFF2-40B4-BE49-F238E27FC236}">
                <a16:creationId xmlns:a16="http://schemas.microsoft.com/office/drawing/2014/main" id="{9BD53A77-99D4-D4E3-4546-A8B6AD2895E1}"/>
              </a:ext>
            </a:extLst>
          </p:cNvPr>
          <p:cNvSpPr>
            <a:spLocks noGrp="1" noRot="1" noMove="1" noResize="1" noEditPoints="1" noAdjustHandles="1" noChangeArrowheads="1" noChangeShapeType="1"/>
          </p:cNvSpPr>
          <p:nvPr>
            <p:ph type="body" sz="quarter" idx="53"/>
          </p:nvPr>
        </p:nvSpPr>
        <p:spPr>
          <a:xfrm>
            <a:off x="2666680" y="1074611"/>
            <a:ext cx="2157891" cy="347662"/>
          </a:xfrm>
        </p:spPr>
        <p:txBody>
          <a:bodyPr/>
          <a:lstStyle/>
          <a:p>
            <a:r>
              <a:rPr lang="en-GB"/>
              <a:t>London &amp; South East</a:t>
            </a:r>
            <a:endParaRPr lang="en-GB" dirty="0"/>
          </a:p>
        </p:txBody>
      </p:sp>
      <p:sp>
        <p:nvSpPr>
          <p:cNvPr id="25" name="Text Placeholder 24">
            <a:extLst>
              <a:ext uri="{FF2B5EF4-FFF2-40B4-BE49-F238E27FC236}">
                <a16:creationId xmlns:a16="http://schemas.microsoft.com/office/drawing/2014/main" id="{46644F91-8938-1074-A702-23136330F32B}"/>
              </a:ext>
            </a:extLst>
          </p:cNvPr>
          <p:cNvSpPr>
            <a:spLocks noGrp="1" noRot="1" noMove="1" noResize="1" noEditPoints="1" noAdjustHandles="1" noChangeArrowheads="1" noChangeShapeType="1"/>
          </p:cNvSpPr>
          <p:nvPr>
            <p:ph type="body" sz="quarter" idx="54"/>
          </p:nvPr>
        </p:nvSpPr>
        <p:spPr>
          <a:xfrm>
            <a:off x="2666679" y="1459857"/>
            <a:ext cx="2157892" cy="347662"/>
          </a:xfrm>
        </p:spPr>
        <p:txBody>
          <a:bodyPr/>
          <a:lstStyle/>
          <a:p>
            <a:r>
              <a:rPr lang="en-GB"/>
              <a:t>01892 725900</a:t>
            </a:r>
          </a:p>
          <a:p>
            <a:r>
              <a:rPr lang="en-GB"/>
              <a:t>southeast@sidneyphillips.co.uk</a:t>
            </a:r>
            <a:endParaRPr lang="en-GB" dirty="0"/>
          </a:p>
        </p:txBody>
      </p:sp>
      <p:pic>
        <p:nvPicPr>
          <p:cNvPr id="41" name="Picture Placeholder 40" descr="A map of england with a red center&#10;&#10;AI-generated content may be incorrect.">
            <a:extLst>
              <a:ext uri="{FF2B5EF4-FFF2-40B4-BE49-F238E27FC236}">
                <a16:creationId xmlns:a16="http://schemas.microsoft.com/office/drawing/2014/main" id="{C07B0B19-78B3-C797-3FB9-B30137C7B090}"/>
              </a:ext>
            </a:extLst>
          </p:cNvPr>
          <p:cNvPicPr>
            <a:picLocks noGrp="1" noRot="1" noChangeAspect="1" noMove="1" noResize="1" noEditPoints="1" noAdjustHandles="1" noChangeArrowheads="1" noChangeShapeType="1" noCrop="1"/>
          </p:cNvPicPr>
          <p:nvPr>
            <p:ph type="pic" sz="quarter" idx="55"/>
          </p:nvPr>
        </p:nvPicPr>
        <p:blipFill>
          <a:blip r:embed="rId11"/>
          <a:srcRect l="6001" r="6001"/>
          <a:stretch/>
        </p:blipFill>
        <p:spPr>
          <a:xfrm>
            <a:off x="5100053" y="148801"/>
            <a:ext cx="735302" cy="905641"/>
          </a:xfrm>
        </p:spPr>
      </p:pic>
      <p:sp>
        <p:nvSpPr>
          <p:cNvPr id="27" name="Text Placeholder 26">
            <a:extLst>
              <a:ext uri="{FF2B5EF4-FFF2-40B4-BE49-F238E27FC236}">
                <a16:creationId xmlns:a16="http://schemas.microsoft.com/office/drawing/2014/main" id="{426F50E9-DAE6-AB62-12BD-8CBD2952ABA7}"/>
              </a:ext>
            </a:extLst>
          </p:cNvPr>
          <p:cNvSpPr>
            <a:spLocks noGrp="1" noRot="1" noMove="1" noResize="1" noEditPoints="1" noAdjustHandles="1" noChangeArrowheads="1" noChangeShapeType="1"/>
          </p:cNvSpPr>
          <p:nvPr>
            <p:ph type="body" sz="quarter" idx="56"/>
          </p:nvPr>
        </p:nvSpPr>
        <p:spPr>
          <a:xfrm>
            <a:off x="5100054" y="1074611"/>
            <a:ext cx="1853505" cy="347662"/>
          </a:xfrm>
        </p:spPr>
        <p:txBody>
          <a:bodyPr/>
          <a:lstStyle/>
          <a:p>
            <a:r>
              <a:rPr lang="en-GB"/>
              <a:t>Eastern Counties</a:t>
            </a:r>
            <a:endParaRPr lang="en-GB" dirty="0"/>
          </a:p>
        </p:txBody>
      </p:sp>
      <p:sp>
        <p:nvSpPr>
          <p:cNvPr id="28" name="Text Placeholder 27">
            <a:extLst>
              <a:ext uri="{FF2B5EF4-FFF2-40B4-BE49-F238E27FC236}">
                <a16:creationId xmlns:a16="http://schemas.microsoft.com/office/drawing/2014/main" id="{9B12128C-511C-CE6E-0631-0D360E713769}"/>
              </a:ext>
            </a:extLst>
          </p:cNvPr>
          <p:cNvSpPr>
            <a:spLocks noGrp="1" noRot="1" noMove="1" noResize="1" noEditPoints="1" noAdjustHandles="1" noChangeArrowheads="1" noChangeShapeType="1"/>
          </p:cNvSpPr>
          <p:nvPr>
            <p:ph type="body" sz="quarter" idx="57"/>
          </p:nvPr>
        </p:nvSpPr>
        <p:spPr>
          <a:xfrm>
            <a:off x="5100053" y="1459857"/>
            <a:ext cx="1853505" cy="347662"/>
          </a:xfrm>
        </p:spPr>
        <p:txBody>
          <a:bodyPr/>
          <a:lstStyle/>
          <a:p>
            <a:r>
              <a:rPr lang="en-GB"/>
              <a:t>01522 500059</a:t>
            </a:r>
          </a:p>
          <a:p>
            <a:r>
              <a:rPr lang="en-GB"/>
              <a:t>east@sidneyphillips.co.uk</a:t>
            </a:r>
            <a:endParaRPr lang="en-GB" dirty="0"/>
          </a:p>
        </p:txBody>
      </p:sp>
      <p:pic>
        <p:nvPicPr>
          <p:cNvPr id="43" name="Picture Placeholder 42" descr="A map of england with a red location&#10;&#10;AI-generated content may be incorrect.">
            <a:extLst>
              <a:ext uri="{FF2B5EF4-FFF2-40B4-BE49-F238E27FC236}">
                <a16:creationId xmlns:a16="http://schemas.microsoft.com/office/drawing/2014/main" id="{8B139998-ED0C-6853-F633-A17965C8EEA1}"/>
              </a:ext>
            </a:extLst>
          </p:cNvPr>
          <p:cNvPicPr>
            <a:picLocks noGrp="1" noRot="1" noChangeAspect="1" noMove="1" noResize="1" noEditPoints="1" noAdjustHandles="1" noChangeArrowheads="1" noChangeShapeType="1" noCrop="1"/>
          </p:cNvPicPr>
          <p:nvPr>
            <p:ph type="pic" sz="quarter" idx="58"/>
          </p:nvPr>
        </p:nvPicPr>
        <p:blipFill>
          <a:blip r:embed="rId12"/>
          <a:srcRect l="6001" r="6001"/>
          <a:stretch/>
        </p:blipFill>
        <p:spPr>
          <a:xfrm>
            <a:off x="7287124" y="148801"/>
            <a:ext cx="735302" cy="905641"/>
          </a:xfrm>
        </p:spPr>
      </p:pic>
      <p:sp>
        <p:nvSpPr>
          <p:cNvPr id="30" name="Text Placeholder 29">
            <a:extLst>
              <a:ext uri="{FF2B5EF4-FFF2-40B4-BE49-F238E27FC236}">
                <a16:creationId xmlns:a16="http://schemas.microsoft.com/office/drawing/2014/main" id="{04C439BA-2C1C-FBA1-FD74-51AA927DCCFD}"/>
              </a:ext>
            </a:extLst>
          </p:cNvPr>
          <p:cNvSpPr>
            <a:spLocks noGrp="1" noRot="1" noMove="1" noResize="1" noEditPoints="1" noAdjustHandles="1" noChangeArrowheads="1" noChangeShapeType="1"/>
          </p:cNvSpPr>
          <p:nvPr>
            <p:ph type="body" sz="quarter" idx="59"/>
          </p:nvPr>
        </p:nvSpPr>
        <p:spPr>
          <a:xfrm>
            <a:off x="7287125" y="1074611"/>
            <a:ext cx="1853505" cy="347662"/>
          </a:xfrm>
        </p:spPr>
        <p:txBody>
          <a:bodyPr/>
          <a:lstStyle/>
          <a:p>
            <a:r>
              <a:rPr lang="en-GB"/>
              <a:t>Yorkshire</a:t>
            </a:r>
            <a:endParaRPr lang="en-GB" dirty="0"/>
          </a:p>
        </p:txBody>
      </p:sp>
      <p:sp>
        <p:nvSpPr>
          <p:cNvPr id="31" name="Text Placeholder 30">
            <a:extLst>
              <a:ext uri="{FF2B5EF4-FFF2-40B4-BE49-F238E27FC236}">
                <a16:creationId xmlns:a16="http://schemas.microsoft.com/office/drawing/2014/main" id="{D6FFA202-024F-F25A-4CBF-C4B484986411}"/>
              </a:ext>
            </a:extLst>
          </p:cNvPr>
          <p:cNvSpPr>
            <a:spLocks noGrp="1" noRot="1" noMove="1" noResize="1" noEditPoints="1" noAdjustHandles="1" noChangeArrowheads="1" noChangeShapeType="1"/>
          </p:cNvSpPr>
          <p:nvPr>
            <p:ph type="body" sz="quarter" idx="60"/>
          </p:nvPr>
        </p:nvSpPr>
        <p:spPr>
          <a:xfrm>
            <a:off x="7287124" y="1459857"/>
            <a:ext cx="2118609" cy="347662"/>
          </a:xfrm>
        </p:spPr>
        <p:txBody>
          <a:bodyPr/>
          <a:lstStyle/>
          <a:p>
            <a:r>
              <a:rPr lang="en-GB"/>
              <a:t>01904 793333</a:t>
            </a:r>
          </a:p>
          <a:p>
            <a:r>
              <a:rPr lang="en-GB"/>
              <a:t>yorkshire@sidneyphillips.co.uk</a:t>
            </a:r>
            <a:endParaRPr lang="en-GB" dirty="0"/>
          </a:p>
        </p:txBody>
      </p:sp>
      <p:sp>
        <p:nvSpPr>
          <p:cNvPr id="32" name="Text Placeholder 31">
            <a:extLst>
              <a:ext uri="{FF2B5EF4-FFF2-40B4-BE49-F238E27FC236}">
                <a16:creationId xmlns:a16="http://schemas.microsoft.com/office/drawing/2014/main" id="{D318CA48-6BF7-1E3C-04A2-3538299533E2}"/>
              </a:ext>
            </a:extLst>
          </p:cNvPr>
          <p:cNvSpPr>
            <a:spLocks noGrp="1" noRot="1" noMove="1" noResize="1" noEditPoints="1" noAdjustHandles="1" noChangeArrowheads="1" noChangeShapeType="1"/>
          </p:cNvSpPr>
          <p:nvPr>
            <p:ph type="body" sz="quarter" idx="62"/>
          </p:nvPr>
        </p:nvSpPr>
        <p:spPr>
          <a:xfrm>
            <a:off x="5100052" y="5106117"/>
            <a:ext cx="1853505" cy="347662"/>
          </a:xfrm>
        </p:spPr>
        <p:txBody>
          <a:bodyPr/>
          <a:lstStyle/>
          <a:p>
            <a:r>
              <a:rPr lang="en-GB"/>
              <a:t>Utility Helpline</a:t>
            </a:r>
            <a:endParaRPr lang="en-GB" dirty="0"/>
          </a:p>
        </p:txBody>
      </p:sp>
      <p:sp>
        <p:nvSpPr>
          <p:cNvPr id="33" name="Text Placeholder 32">
            <a:extLst>
              <a:ext uri="{FF2B5EF4-FFF2-40B4-BE49-F238E27FC236}">
                <a16:creationId xmlns:a16="http://schemas.microsoft.com/office/drawing/2014/main" id="{2FE2484E-8AE7-7E9D-318F-D07FA079D840}"/>
              </a:ext>
            </a:extLst>
          </p:cNvPr>
          <p:cNvSpPr>
            <a:spLocks noGrp="1" noRot="1" noMove="1" noResize="1" noEditPoints="1" noAdjustHandles="1" noChangeArrowheads="1" noChangeShapeType="1"/>
          </p:cNvSpPr>
          <p:nvPr>
            <p:ph type="body" sz="quarter" idx="63"/>
          </p:nvPr>
        </p:nvSpPr>
        <p:spPr>
          <a:xfrm>
            <a:off x="5100051" y="5491363"/>
            <a:ext cx="4578510" cy="347662"/>
          </a:xfrm>
        </p:spPr>
        <p:txBody>
          <a:bodyPr/>
          <a:lstStyle/>
          <a:p>
            <a:r>
              <a:rPr lang="en-GB"/>
              <a:t>01432 378690</a:t>
            </a:r>
          </a:p>
          <a:p>
            <a:r>
              <a:rPr lang="en-GB"/>
              <a:t>Some of our clients have reduced their gas and electricity bills by up to 46% using our impartial price comparisons.</a:t>
            </a:r>
            <a:endParaRPr lang="en-GB" dirty="0"/>
          </a:p>
        </p:txBody>
      </p:sp>
      <p:sp>
        <p:nvSpPr>
          <p:cNvPr id="34" name="Text Placeholder 33">
            <a:extLst>
              <a:ext uri="{FF2B5EF4-FFF2-40B4-BE49-F238E27FC236}">
                <a16:creationId xmlns:a16="http://schemas.microsoft.com/office/drawing/2014/main" id="{A93EE8C3-CFE0-7CA1-8BC3-887C59F46842}"/>
              </a:ext>
            </a:extLst>
          </p:cNvPr>
          <p:cNvSpPr>
            <a:spLocks noGrp="1" noRot="1" noMove="1" noResize="1" noEditPoints="1" noAdjustHandles="1" noChangeArrowheads="1" noChangeShapeType="1"/>
          </p:cNvSpPr>
          <p:nvPr>
            <p:ph type="body" sz="quarter" idx="64"/>
          </p:nvPr>
        </p:nvSpPr>
        <p:spPr>
          <a:xfrm>
            <a:off x="5100051" y="4123211"/>
            <a:ext cx="2300874" cy="347662"/>
          </a:xfrm>
        </p:spPr>
        <p:txBody>
          <a:bodyPr/>
          <a:lstStyle/>
          <a:p>
            <a:r>
              <a:rPr lang="en-GB" dirty="0"/>
              <a:t>Business Mortgages</a:t>
            </a:r>
          </a:p>
        </p:txBody>
      </p:sp>
      <p:sp>
        <p:nvSpPr>
          <p:cNvPr id="35" name="Text Placeholder 34">
            <a:extLst>
              <a:ext uri="{FF2B5EF4-FFF2-40B4-BE49-F238E27FC236}">
                <a16:creationId xmlns:a16="http://schemas.microsoft.com/office/drawing/2014/main" id="{281C197E-B2EE-157C-786C-7EAC1EE47776}"/>
              </a:ext>
            </a:extLst>
          </p:cNvPr>
          <p:cNvSpPr>
            <a:spLocks noGrp="1" noRot="1" noMove="1" noResize="1" noEditPoints="1" noAdjustHandles="1" noChangeArrowheads="1" noChangeShapeType="1"/>
          </p:cNvSpPr>
          <p:nvPr>
            <p:ph type="body" sz="quarter" idx="65"/>
          </p:nvPr>
        </p:nvSpPr>
        <p:spPr>
          <a:xfrm>
            <a:off x="5100050" y="4508457"/>
            <a:ext cx="4578510" cy="347662"/>
          </a:xfrm>
        </p:spPr>
        <p:txBody>
          <a:bodyPr/>
          <a:lstStyle/>
          <a:p>
            <a:r>
              <a:rPr lang="en-GB"/>
              <a:t>01834 849795</a:t>
            </a:r>
          </a:p>
          <a:p>
            <a:r>
              <a:rPr lang="en-GB"/>
              <a:t>We can help to arrange funding for your purchase of this or any other business.</a:t>
            </a:r>
          </a:p>
          <a:p>
            <a:endParaRPr lang="en-GB" dirty="0"/>
          </a:p>
        </p:txBody>
      </p:sp>
      <p:sp>
        <p:nvSpPr>
          <p:cNvPr id="263" name="Picture Placeholder 262">
            <a:extLst>
              <a:ext uri="{FF2B5EF4-FFF2-40B4-BE49-F238E27FC236}">
                <a16:creationId xmlns:a16="http://schemas.microsoft.com/office/drawing/2014/main" id="{BCD2A813-F821-A8D5-80D8-2ECDD4EE3573}"/>
              </a:ext>
            </a:extLst>
          </p:cNvPr>
          <p:cNvSpPr>
            <a:spLocks noGrp="1" noRot="1" noMove="1" noResize="1" noEditPoints="1" noAdjustHandles="1" noChangeArrowheads="1" noChangeShapeType="1"/>
          </p:cNvSpPr>
          <p:nvPr>
            <p:ph type="pic" sz="quarter" idx="66"/>
          </p:nvPr>
        </p:nvSpPr>
        <p:spPr/>
        <p:txBody>
          <a:bodyPr/>
          <a:lstStyle/>
          <a:p>
            <a:endParaRPr lang="en-GB"/>
          </a:p>
        </p:txBody>
      </p:sp>
    </p:spTree>
    <p:extLst>
      <p:ext uri="{BB962C8B-B14F-4D97-AF65-F5344CB8AC3E}">
        <p14:creationId xmlns:p14="http://schemas.microsoft.com/office/powerpoint/2010/main" val="1469227045"/>
      </p:ext>
    </p:extLst>
  </p:cSld>
  <p:clrMapOvr>
    <a:masterClrMapping/>
  </p:clrMapOvr>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ES DETAILS - LANDSCAPE" id="{F612F24B-830D-40C5-A3D3-E6618EEEB3BA}" vid="{6D832FEF-19F8-47D5-B005-DAB9257C92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2.xml><?xml version="1.0" encoding="utf-8"?>
<ds:datastoreItem xmlns:ds="http://schemas.openxmlformats.org/officeDocument/2006/customXml" ds:itemID="{4D5BAB77-79E1-4739-AA51-10C9079186D6}">
  <ds:schemaRefs>
    <ds:schemaRef ds:uri="http://schemas.microsoft.com/office/2006/metadata/properties"/>
    <ds:schemaRef ds:uri="http://schemas.microsoft.com/office/2006/documentManagement/types"/>
    <ds:schemaRef ds:uri="http://www.w3.org/XML/1998/namespace"/>
    <ds:schemaRef ds:uri="230e9df3-be65-4c73-a93b-d1236ebd677e"/>
    <ds:schemaRef ds:uri="71af3243-3dd4-4a8d-8c0d-dd76da1f02a5"/>
    <ds:schemaRef ds:uri="http://schemas.openxmlformats.org/package/2006/metadata/core-properties"/>
    <ds:schemaRef ds:uri="http://purl.org/dc/elements/1.1/"/>
    <ds:schemaRef ds:uri="http://schemas.microsoft.com/sharepoint/v3"/>
    <ds:schemaRef ds:uri="http://schemas.microsoft.com/office/infopath/2007/PartnerControls"/>
    <ds:schemaRef ds:uri="16c05727-aa75-4e4a-9b5f-8a80a1165891"/>
    <ds:schemaRef ds:uri="http://purl.org/dc/dcmitype/"/>
    <ds:schemaRef ds:uri="http://purl.org/dc/terms/"/>
  </ds:schemaRefs>
</ds:datastoreItem>
</file>

<file path=customXml/itemProps3.xml><?xml version="1.0" encoding="utf-8"?>
<ds:datastoreItem xmlns:ds="http://schemas.openxmlformats.org/officeDocument/2006/customXml" ds:itemID="{4A615295-94F6-4CE2-A1B1-6B7E1DAA5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SALES DETAILS - LANDSCAPE</Template>
  <TotalTime>1</TotalTime>
  <Words>1121</Words>
  <Application>Microsoft Office PowerPoint</Application>
  <PresentationFormat>A4 Paper (210x297 mm)</PresentationFormat>
  <Paragraphs>83</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Tenorite</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Joanne Thomas</dc:creator>
  <cp:lastModifiedBy>Louise Marston</cp:lastModifiedBy>
  <cp:revision>2</cp:revision>
  <cp:lastPrinted>2026-04-30T10:34:32Z</cp:lastPrinted>
  <dcterms:created xsi:type="dcterms:W3CDTF">2025-09-15T12:40:04Z</dcterms:created>
  <dcterms:modified xsi:type="dcterms:W3CDTF">2026-04-30T10:35:23Z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